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301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8" r:id="rId6"/>
    <p:sldId id="259" r:id="rId7"/>
    <p:sldId id="286" r:id="rId8"/>
    <p:sldId id="260" r:id="rId9"/>
    <p:sldId id="268" r:id="rId10"/>
    <p:sldId id="261" r:id="rId11"/>
    <p:sldId id="289" r:id="rId12"/>
    <p:sldId id="270" r:id="rId13"/>
    <p:sldId id="279" r:id="rId14"/>
    <p:sldId id="262" r:id="rId15"/>
    <p:sldId id="271" r:id="rId16"/>
    <p:sldId id="263" r:id="rId17"/>
    <p:sldId id="264" r:id="rId18"/>
    <p:sldId id="273" r:id="rId19"/>
    <p:sldId id="291" r:id="rId20"/>
    <p:sldId id="265" r:id="rId21"/>
    <p:sldId id="290" r:id="rId22"/>
    <p:sldId id="266" r:id="rId23"/>
    <p:sldId id="267" r:id="rId24"/>
    <p:sldId id="282" r:id="rId25"/>
    <p:sldId id="288" r:id="rId26"/>
    <p:sldId id="272" r:id="rId27"/>
    <p:sldId id="283" r:id="rId28"/>
  </p:sldIdLst>
  <p:sldSz cx="9144000" cy="6858000" type="screen4x3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C792"/>
    <a:srgbClr val="FF66FF"/>
    <a:srgbClr val="06686D"/>
    <a:srgbClr val="34494A"/>
    <a:srgbClr val="D9826D"/>
    <a:srgbClr val="9C3E28"/>
    <a:srgbClr val="D0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11A7D-5414-410D-C5D3-8D6831428891}" v="23" dt="2023-09-20T02:30:09.221"/>
    <p1510:client id="{E81ABB41-D82E-6E00-BD76-EFDE9F26187B}" v="518" dt="2023-09-15T20:23:42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864" y="-72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S::kjohnson@gwinnetttech.edu::bc454295-a45c-4866-b0f4-dd150e906dc9" providerId="AD" clId="Web-{89111A7D-5414-410D-C5D3-8D6831428891}"/>
    <pc:docChg chg="modSld sldOrd">
      <pc:chgData name="Johnson, Kathy" userId="S::kjohnson@gwinnetttech.edu::bc454295-a45c-4866-b0f4-dd150e906dc9" providerId="AD" clId="Web-{89111A7D-5414-410D-C5D3-8D6831428891}" dt="2023-09-20T02:30:09.221" v="20" actId="20577"/>
      <pc:docMkLst>
        <pc:docMk/>
      </pc:docMkLst>
      <pc:sldChg chg="modSp">
        <pc:chgData name="Johnson, Kathy" userId="S::kjohnson@gwinnetttech.edu::bc454295-a45c-4866-b0f4-dd150e906dc9" providerId="AD" clId="Web-{89111A7D-5414-410D-C5D3-8D6831428891}" dt="2023-09-20T02:18:13.853" v="12" actId="20577"/>
        <pc:sldMkLst>
          <pc:docMk/>
          <pc:sldMk cId="0" sldId="262"/>
        </pc:sldMkLst>
        <pc:spChg chg="mod">
          <ac:chgData name="Johnson, Kathy" userId="S::kjohnson@gwinnetttech.edu::bc454295-a45c-4866-b0f4-dd150e906dc9" providerId="AD" clId="Web-{89111A7D-5414-410D-C5D3-8D6831428891}" dt="2023-09-20T02:18:13.853" v="12" actId="20577"/>
          <ac:spMkLst>
            <pc:docMk/>
            <pc:sldMk cId="0" sldId="262"/>
            <ac:spMk id="19458" creationId="{9610E49F-D9B1-4737-8050-D106F9888BAB}"/>
          </ac:spMkLst>
        </pc:spChg>
      </pc:sldChg>
      <pc:sldChg chg="ord">
        <pc:chgData name="Johnson, Kathy" userId="S::kjohnson@gwinnetttech.edu::bc454295-a45c-4866-b0f4-dd150e906dc9" providerId="AD" clId="Web-{89111A7D-5414-410D-C5D3-8D6831428891}" dt="2023-09-20T02:23:56.645" v="14"/>
        <pc:sldMkLst>
          <pc:docMk/>
          <pc:sldMk cId="0" sldId="264"/>
        </pc:sldMkLst>
      </pc:sldChg>
      <pc:sldChg chg="modSp">
        <pc:chgData name="Johnson, Kathy" userId="S::kjohnson@gwinnetttech.edu::bc454295-a45c-4866-b0f4-dd150e906dc9" providerId="AD" clId="Web-{89111A7D-5414-410D-C5D3-8D6831428891}" dt="2023-09-20T02:30:09.221" v="20" actId="20577"/>
        <pc:sldMkLst>
          <pc:docMk/>
          <pc:sldMk cId="0" sldId="267"/>
        </pc:sldMkLst>
        <pc:spChg chg="mod">
          <ac:chgData name="Johnson, Kathy" userId="S::kjohnson@gwinnetttech.edu::bc454295-a45c-4866-b0f4-dd150e906dc9" providerId="AD" clId="Web-{89111A7D-5414-410D-C5D3-8D6831428891}" dt="2023-09-20T02:30:09.221" v="20" actId="20577"/>
          <ac:spMkLst>
            <pc:docMk/>
            <pc:sldMk cId="0" sldId="267"/>
            <ac:spMk id="22531" creationId="{CC5814FF-A81F-4E52-8738-54EFE6AC0283}"/>
          </ac:spMkLst>
        </pc:spChg>
      </pc:sldChg>
      <pc:sldChg chg="modSp">
        <pc:chgData name="Johnson, Kathy" userId="S::kjohnson@gwinnetttech.edu::bc454295-a45c-4866-b0f4-dd150e906dc9" providerId="AD" clId="Web-{89111A7D-5414-410D-C5D3-8D6831428891}" dt="2023-09-20T02:24:31.100" v="18" actId="20577"/>
        <pc:sldMkLst>
          <pc:docMk/>
          <pc:sldMk cId="0" sldId="273"/>
        </pc:sldMkLst>
        <pc:spChg chg="mod">
          <ac:chgData name="Johnson, Kathy" userId="S::kjohnson@gwinnetttech.edu::bc454295-a45c-4866-b0f4-dd150e906dc9" providerId="AD" clId="Web-{89111A7D-5414-410D-C5D3-8D6831428891}" dt="2023-09-20T02:24:31.100" v="18" actId="20577"/>
          <ac:spMkLst>
            <pc:docMk/>
            <pc:sldMk cId="0" sldId="273"/>
            <ac:spMk id="3" creationId="{5A8515D2-CA2A-4484-BD24-01DD5D3DD505}"/>
          </ac:spMkLst>
        </pc:spChg>
      </pc:sldChg>
      <pc:sldChg chg="modSp">
        <pc:chgData name="Johnson, Kathy" userId="S::kjohnson@gwinnetttech.edu::bc454295-a45c-4866-b0f4-dd150e906dc9" providerId="AD" clId="Web-{89111A7D-5414-410D-C5D3-8D6831428891}" dt="2023-09-20T02:15:51.504" v="7" actId="20577"/>
        <pc:sldMkLst>
          <pc:docMk/>
          <pc:sldMk cId="0" sldId="289"/>
        </pc:sldMkLst>
        <pc:spChg chg="mod">
          <ac:chgData name="Johnson, Kathy" userId="S::kjohnson@gwinnetttech.edu::bc454295-a45c-4866-b0f4-dd150e906dc9" providerId="AD" clId="Web-{89111A7D-5414-410D-C5D3-8D6831428891}" dt="2023-09-20T02:15:51.504" v="7" actId="20577"/>
          <ac:spMkLst>
            <pc:docMk/>
            <pc:sldMk cId="0" sldId="289"/>
            <ac:spMk id="6" creationId="{320E38D7-D4E7-4C73-850D-62BC5CE6132F}"/>
          </ac:spMkLst>
        </pc:spChg>
      </pc:sldChg>
    </pc:docChg>
  </pc:docChgLst>
  <pc:docChgLst>
    <pc:chgData name="Johnson, Kathy" userId="S::kjohnson@gwinnetttech.edu::bc454295-a45c-4866-b0f4-dd150e906dc9" providerId="AD" clId="Web-{E81ABB41-D82E-6E00-BD76-EFDE9F26187B}"/>
    <pc:docChg chg="modSld sldOrd addMainMaster delMainMaster">
      <pc:chgData name="Johnson, Kathy" userId="S::kjohnson@gwinnetttech.edu::bc454295-a45c-4866-b0f4-dd150e906dc9" providerId="AD" clId="Web-{E81ABB41-D82E-6E00-BD76-EFDE9F26187B}" dt="2023-09-15T20:23:40.975" v="497" actId="20577"/>
      <pc:docMkLst>
        <pc:docMk/>
      </pc:docMkLst>
      <pc:sldChg chg="addSp delSp modSp mod setBg modClrScheme addAnim delAnim delDesignElem chgLayout">
        <pc:chgData name="Johnson, Kathy" userId="S::kjohnson@gwinnetttech.edu::bc454295-a45c-4866-b0f4-dd150e906dc9" providerId="AD" clId="Web-{E81ABB41-D82E-6E00-BD76-EFDE9F26187B}" dt="2023-09-15T19:43:08.196" v="301"/>
        <pc:sldMkLst>
          <pc:docMk/>
          <pc:sldMk cId="0" sldId="256"/>
        </pc:sldMkLst>
        <pc:spChg chg="mod ord">
          <ac:chgData name="Johnson, Kathy" userId="S::kjohnson@gwinnetttech.edu::bc454295-a45c-4866-b0f4-dd150e906dc9" providerId="AD" clId="Web-{E81ABB41-D82E-6E00-BD76-EFDE9F26187B}" dt="2023-09-15T16:55:05.269" v="37"/>
          <ac:spMkLst>
            <pc:docMk/>
            <pc:sldMk cId="0" sldId="256"/>
            <ac:spMk id="2051" creationId="{13F35EDF-7E73-4337-8245-77D3DE7C1FC3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5:05.269" v="37"/>
          <ac:spMkLst>
            <pc:docMk/>
            <pc:sldMk cId="0" sldId="256"/>
            <ac:spMk id="17411" creationId="{74065B33-E585-4F14-9AA6-50B105B013D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19:43.198" v="20"/>
          <ac:spMkLst>
            <pc:docMk/>
            <pc:sldMk cId="0" sldId="256"/>
            <ac:spMk id="17413" creationId="{E4F17063-EDA4-417B-946F-BA357F3B390D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19:43.198" v="20"/>
          <ac:spMkLst>
            <pc:docMk/>
            <pc:sldMk cId="0" sldId="256"/>
            <ac:spMk id="17414" creationId="{D36F3EEA-55D4-4677-80E7-92D00B8F343B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6"/>
            <ac:spMk id="17415" creationId="{9AF0056A-5373-40EE-8E84-FB7CE7AFF8AA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6:55:05.269" v="37"/>
          <ac:spMkLst>
            <pc:docMk/>
            <pc:sldMk cId="0" sldId="256"/>
            <ac:spMk id="17419" creationId="{B83DBD2A-BAC5-46F2-B6A7-48DB131ECD20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6"/>
            <ac:spMk id="17422" creationId="{8C3EB4AA-25D0-4095-968A-B6B6A0F7333D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6"/>
            <ac:spMk id="17424" creationId="{F9D39574-2217-4BF3-A8A6-EBACEEACCEA1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6:55:05.269" v="37"/>
          <ac:spMkLst>
            <pc:docMk/>
            <pc:sldMk cId="0" sldId="256"/>
            <ac:spMk id="17425" creationId="{C92D9843-2FAF-4C77-A0EF-35275A98747A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6"/>
            <ac:spMk id="17426" creationId="{2ECA767B-2D02-45F0-AC04-F1E907CF5A99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6:55:05.269" v="37"/>
          <ac:spMkLst>
            <pc:docMk/>
            <pc:sldMk cId="0" sldId="256"/>
            <ac:spMk id="17427" creationId="{68925A5C-8957-4E46-9A4B-3944494286E5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6"/>
            <ac:spMk id="17428" creationId="{B36C1C1C-5392-436F-A7AC-938D7521BCA4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6:55:05.269" v="37"/>
          <ac:spMkLst>
            <pc:docMk/>
            <pc:sldMk cId="0" sldId="256"/>
            <ac:spMk id="17429" creationId="{C9617292-5781-4C59-AED2-F7667FDFA156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6:55:05.269" v="37"/>
          <ac:spMkLst>
            <pc:docMk/>
            <pc:sldMk cId="0" sldId="256"/>
            <ac:spMk id="17430" creationId="{B03331AE-D0C7-4733-BACA-C02949BACF88}"/>
          </ac:spMkLst>
        </pc:spChg>
        <pc:picChg chg="mod ord">
          <ac:chgData name="Johnson, Kathy" userId="S::kjohnson@gwinnetttech.edu::bc454295-a45c-4866-b0f4-dd150e906dc9" providerId="AD" clId="Web-{E81ABB41-D82E-6E00-BD76-EFDE9F26187B}" dt="2023-09-15T16:55:05.269" v="37"/>
          <ac:picMkLst>
            <pc:docMk/>
            <pc:sldMk cId="0" sldId="256"/>
            <ac:picMk id="10244" creationId="{5E8E8831-7247-4424-9AF1-05B72FD7BB5C}"/>
          </ac:picMkLst>
        </pc:picChg>
        <pc:picChg chg="mod ord">
          <ac:chgData name="Johnson, Kathy" userId="S::kjohnson@gwinnetttech.edu::bc454295-a45c-4866-b0f4-dd150e906dc9" providerId="AD" clId="Web-{E81ABB41-D82E-6E00-BD76-EFDE9F26187B}" dt="2023-09-15T16:55:05.269" v="37"/>
          <ac:picMkLst>
            <pc:docMk/>
            <pc:sldMk cId="0" sldId="256"/>
            <ac:picMk id="10245" creationId="{16E701CF-DE3D-46EB-ABC3-324CD67D59E7}"/>
          </ac:picMkLst>
        </pc:picChg>
        <pc:picChg chg="mod">
          <ac:chgData name="Johnson, Kathy" userId="S::kjohnson@gwinnetttech.edu::bc454295-a45c-4866-b0f4-dd150e906dc9" providerId="AD" clId="Web-{E81ABB41-D82E-6E00-BD76-EFDE9F26187B}" dt="2023-09-15T16:55:05.269" v="37"/>
          <ac:picMkLst>
            <pc:docMk/>
            <pc:sldMk cId="0" sldId="256"/>
            <ac:picMk id="10246" creationId="{C1D451FE-68CA-4BB4-B1D4-2E6D9A21E69D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6:52:56.047" v="36"/>
          <ac:picMkLst>
            <pc:docMk/>
            <pc:sldMk cId="0" sldId="256"/>
            <ac:picMk id="17417" creationId="{83B75FCD-0BF5-4D46-9F1A-DFDA16408689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6:52:56.047" v="36"/>
          <ac:picMkLst>
            <pc:docMk/>
            <pc:sldMk cId="0" sldId="256"/>
            <ac:picMk id="17420" creationId="{A57B5C5A-716A-47D6-A89B-9004C90C504C}"/>
          </ac:picMkLst>
        </pc:picChg>
        <pc:picChg chg="add">
          <ac:chgData name="Johnson, Kathy" userId="S::kjohnson@gwinnetttech.edu::bc454295-a45c-4866-b0f4-dd150e906dc9" providerId="AD" clId="Web-{E81ABB41-D82E-6E00-BD76-EFDE9F26187B}" dt="2023-09-15T16:55:05.269" v="37"/>
          <ac:picMkLst>
            <pc:docMk/>
            <pc:sldMk cId="0" sldId="256"/>
            <ac:picMk id="17421" creationId="{1CBB6FCD-DA23-4DC5-B758-9386A392FAD7}"/>
          </ac:picMkLst>
        </pc:picChg>
        <pc:picChg chg="add">
          <ac:chgData name="Johnson, Kathy" userId="S::kjohnson@gwinnetttech.edu::bc454295-a45c-4866-b0f4-dd150e906dc9" providerId="AD" clId="Web-{E81ABB41-D82E-6E00-BD76-EFDE9F26187B}" dt="2023-09-15T16:55:05.269" v="37"/>
          <ac:picMkLst>
            <pc:docMk/>
            <pc:sldMk cId="0" sldId="256"/>
            <ac:picMk id="17423" creationId="{21127738-95AC-453F-9E46-7392588A3AB3}"/>
          </ac:picMkLst>
        </pc:picChg>
        <pc:cxnChg chg="add del">
          <ac:chgData name="Johnson, Kathy" userId="S::kjohnson@gwinnetttech.edu::bc454295-a45c-4866-b0f4-dd150e906dc9" providerId="AD" clId="Web-{E81ABB41-D82E-6E00-BD76-EFDE9F26187B}" dt="2023-09-15T16:01:30.442" v="7"/>
          <ac:cxnSpMkLst>
            <pc:docMk/>
            <pc:sldMk cId="0" sldId="256"/>
            <ac:cxnSpMk id="17416" creationId="{076A370E-C7CA-4ED6-BBEE-CE73A7944BBC}"/>
          </ac:cxnSpMkLst>
        </pc:cxnChg>
        <pc:cxnChg chg="add del">
          <ac:chgData name="Johnson, Kathy" userId="S::kjohnson@gwinnetttech.edu::bc454295-a45c-4866-b0f4-dd150e906dc9" providerId="AD" clId="Web-{E81ABB41-D82E-6E00-BD76-EFDE9F26187B}" dt="2023-09-15T16:01:30.442" v="7"/>
          <ac:cxnSpMkLst>
            <pc:docMk/>
            <pc:sldMk cId="0" sldId="256"/>
            <ac:cxnSpMk id="17418" creationId="{09C45DED-5AFE-434B-A28C-F5DF05539BBE}"/>
          </ac:cxnSpMkLst>
        </pc:cxnChg>
      </pc:sldChg>
      <pc:sldChg chg="addSp delSp modSp mod setBg modClrScheme delDesignElem chgLayout">
        <pc:chgData name="Johnson, Kathy" userId="S::kjohnson@gwinnetttech.edu::bc454295-a45c-4866-b0f4-dd150e906dc9" providerId="AD" clId="Web-{E81ABB41-D82E-6E00-BD76-EFDE9F26187B}" dt="2023-09-15T18:58:42.484" v="61"/>
        <pc:sldMkLst>
          <pc:docMk/>
          <pc:sldMk cId="0" sldId="258"/>
        </pc:sldMkLst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8"/>
            <ac:spMk id="11267" creationId="{17D598E7-5007-4B42-B625-08925DD1245E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6:03:26.992" v="12"/>
          <ac:spMkLst>
            <pc:docMk/>
            <pc:sldMk cId="0" sldId="258"/>
            <ac:spMk id="11268" creationId="{18DFAE3D-070D-4D12-9C51-038EF0245D37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58" creationId="{B59548A4-0D50-4612-BD3A-FDD25A2B3B9F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61" creationId="{8552A69B-82E8-40F0-A97F-26B45E1637A6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63" creationId="{8F3CF990-ACB8-443A-BB74-D36EC8A00B02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64" creationId="{2601900C-265D-4146-A578-477541E3DF2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8"/>
            <ac:spMk id="19466" creationId="{8F3CF990-ACB8-443A-BB74-D36EC8A00B02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67" creationId="{65F94F98-3A57-49AA-838E-91AAF600B6E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71" creationId="{41F8C064-2DC5-4758-B49C-76BFF64052AF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8"/>
            <ac:spMk id="19472" creationId="{A0B5529D-5CAA-4BF2-B5C9-34705E7661F9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8"/>
            <ac:spMk id="19474" creationId="{FBD68200-BC03-4015-860B-CD5C30CD76B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8"/>
            <ac:spMk id="19476" creationId="{332A6F87-AC28-4AA8-B8A6-AEBC67BD0D64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78" creationId="{FBD68200-BC03-4015-860B-CD5C30CD76B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80" creationId="{A0B5529D-5CAA-4BF2-B5C9-34705E7661F9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82" creationId="{332A6F87-AC28-4AA8-B8A6-AEBC67BD0D64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89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8:58:42.484" v="61"/>
          <ac:spMkLst>
            <pc:docMk/>
            <pc:sldMk cId="0" sldId="258"/>
            <ac:spMk id="19491" creationId="{BB17FFD2-DBC7-4ABB-B2A0-7E18EC1B8074}"/>
          </ac:spMkLst>
        </pc:spChg>
        <pc:picChg chg="add del">
          <ac:chgData name="Johnson, Kathy" userId="S::kjohnson@gwinnetttech.edu::bc454295-a45c-4866-b0f4-dd150e906dc9" providerId="AD" clId="Web-{E81ABB41-D82E-6E00-BD76-EFDE9F26187B}" dt="2023-09-15T18:58:42.484" v="61"/>
          <ac:picMkLst>
            <pc:docMk/>
            <pc:sldMk cId="0" sldId="258"/>
            <ac:picMk id="19465" creationId="{00B98862-BEE1-44FB-A335-A1B9106B445E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6:52:56.047" v="36"/>
          <ac:picMkLst>
            <pc:docMk/>
            <pc:sldMk cId="0" sldId="258"/>
            <ac:picMk id="19468" creationId="{00B98862-BEE1-44FB-A335-A1B9106B445E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8:58:42.484" v="61"/>
          <ac:picMkLst>
            <pc:docMk/>
            <pc:sldMk cId="0" sldId="258"/>
            <ac:picMk id="19469" creationId="{7185CF21-0594-48C0-9F3E-254D6BCE9D9B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6:52:56.047" v="36"/>
          <ac:picMkLst>
            <pc:docMk/>
            <pc:sldMk cId="0" sldId="258"/>
            <ac:picMk id="19470" creationId="{7185CF21-0594-48C0-9F3E-254D6BCE9D9B}"/>
          </ac:picMkLst>
        </pc:picChg>
        <pc:picChg chg="add">
          <ac:chgData name="Johnson, Kathy" userId="S::kjohnson@gwinnetttech.edu::bc454295-a45c-4866-b0f4-dd150e906dc9" providerId="AD" clId="Web-{E81ABB41-D82E-6E00-BD76-EFDE9F26187B}" dt="2023-09-15T18:58:42.484" v="61"/>
          <ac:picMkLst>
            <pc:docMk/>
            <pc:sldMk cId="0" sldId="258"/>
            <ac:picMk id="19487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8:58:42.484" v="61"/>
          <ac:cxnSpMkLst>
            <pc:docMk/>
            <pc:sldMk cId="0" sldId="258"/>
            <ac:cxnSpMk id="19493" creationId="{7FA45ACF-DABA-410D-9663-DACA842E6B63}"/>
          </ac:cxnSpMkLst>
        </pc:cxnChg>
      </pc:sldChg>
      <pc:sldChg chg="addSp delSp modSp mod setBg modClrScheme delDesignElem chgLayout">
        <pc:chgData name="Johnson, Kathy" userId="S::kjohnson@gwinnetttech.edu::bc454295-a45c-4866-b0f4-dd150e906dc9" providerId="AD" clId="Web-{E81ABB41-D82E-6E00-BD76-EFDE9F26187B}" dt="2023-09-15T18:58:16.968" v="57" actId="14100"/>
        <pc:sldMkLst>
          <pc:docMk/>
          <pc:sldMk cId="0" sldId="259"/>
        </pc:sldMkLst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9"/>
            <ac:spMk id="12291" creationId="{D741488D-362B-40AF-9583-EC62D1F01FB1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6:21:20.216" v="34"/>
          <ac:spMkLst>
            <pc:docMk/>
            <pc:sldMk cId="0" sldId="259"/>
            <ac:spMk id="12292" creationId="{DBAA5B3F-667F-4249-8BED-B79A1DD462CD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9"/>
            <ac:spMk id="20482" creationId="{7C57694C-FD2F-4E4F-B633-13EBAFD2C6DF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8:58:16.968" v="57" actId="14100"/>
          <ac:spMkLst>
            <pc:docMk/>
            <pc:sldMk cId="0" sldId="259"/>
            <ac:spMk id="20485" creationId="{11D2D99B-1C08-4117-A899-43FCACA8BCFD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21:14.388" v="33"/>
          <ac:spMkLst>
            <pc:docMk/>
            <pc:sldMk cId="0" sldId="259"/>
            <ac:spMk id="20491" creationId="{AFAADFB1-A9D8-4319-BAC8-6B3FD36BF271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6:55:29.504" v="38"/>
          <ac:spMkLst>
            <pc:docMk/>
            <pc:sldMk cId="0" sldId="259"/>
            <ac:spMk id="20492" creationId="{3FAD17B9-9E6C-4DD1-9728-97B5E5FCCAB2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6:55:29.504" v="38"/>
          <ac:spMkLst>
            <pc:docMk/>
            <pc:sldMk cId="0" sldId="259"/>
            <ac:spMk id="20494" creationId="{D7AC3F90-A588-42FF-B41D-062A8D91B9E5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21:14.388" v="33"/>
          <ac:spMkLst>
            <pc:docMk/>
            <pc:sldMk cId="0" sldId="259"/>
            <ac:spMk id="20497" creationId="{3E12F873-5B9B-482F-9FB3-6355C4F3B718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6:55:29.504" v="38"/>
          <ac:spMkLst>
            <pc:docMk/>
            <pc:sldMk cId="0" sldId="259"/>
            <ac:spMk id="20498" creationId="{E1AADF25-43E9-4DE0-AD82-4F6052319136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21:14.388" v="33"/>
          <ac:spMkLst>
            <pc:docMk/>
            <pc:sldMk cId="0" sldId="259"/>
            <ac:spMk id="20499" creationId="{0F245259-4364-4D53-AC48-3E893885AD38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6:55:29.504" v="38"/>
          <ac:spMkLst>
            <pc:docMk/>
            <pc:sldMk cId="0" sldId="259"/>
            <ac:spMk id="20500" creationId="{CBC2D515-EF3C-4E4E-8BC1-192B21E92713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21:14.388" v="33"/>
          <ac:spMkLst>
            <pc:docMk/>
            <pc:sldMk cId="0" sldId="259"/>
            <ac:spMk id="20501" creationId="{3B9C7619-9AF0-4D6F-B2E3-21032A5C3AF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21:14.388" v="33"/>
          <ac:spMkLst>
            <pc:docMk/>
            <pc:sldMk cId="0" sldId="259"/>
            <ac:spMk id="20503" creationId="{BAFBE0AC-23B1-4352-95D2-C71EB6D15029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06.203" v="35"/>
          <ac:spMkLst>
            <pc:docMk/>
            <pc:sldMk cId="0" sldId="259"/>
            <ac:spMk id="20508" creationId="{43BBAF34-367D-4E18-A62E-4602BD90855C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06.203" v="35"/>
          <ac:spMkLst>
            <pc:docMk/>
            <pc:sldMk cId="0" sldId="259"/>
            <ac:spMk id="20510" creationId="{99A4CF08-858A-49E4-B707-4E7585D11566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06.203" v="35"/>
          <ac:spMkLst>
            <pc:docMk/>
            <pc:sldMk cId="0" sldId="259"/>
            <ac:spMk id="20512" creationId="{56938E62-910D-4D69-AA09-567AAAC3776D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06.203" v="35"/>
          <ac:spMkLst>
            <pc:docMk/>
            <pc:sldMk cId="0" sldId="259"/>
            <ac:spMk id="20514" creationId="{A74E54C6-D084-4BC8-B3F9-8B9EC22A6B67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06.203" v="35"/>
          <ac:spMkLst>
            <pc:docMk/>
            <pc:sldMk cId="0" sldId="259"/>
            <ac:spMk id="20516" creationId="{777713DB-A0B1-4507-9991-B6DCAE436C74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9"/>
            <ac:spMk id="20523" creationId="{3FAD17B9-9E6C-4DD1-9728-97B5E5FCCAB2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9"/>
            <ac:spMk id="20525" creationId="{D7AC3F90-A588-42FF-B41D-062A8D91B9E5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9"/>
            <ac:spMk id="20529" creationId="{E1AADF25-43E9-4DE0-AD82-4F6052319136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59"/>
            <ac:spMk id="20531" creationId="{CBC2D515-EF3C-4E4E-8BC1-192B21E92713}"/>
          </ac:spMkLst>
        </pc:spChg>
        <pc:picChg chg="add mod ord">
          <ac:chgData name="Johnson, Kathy" userId="S::kjohnson@gwinnetttech.edu::bc454295-a45c-4866-b0f4-dd150e906dc9" providerId="AD" clId="Web-{E81ABB41-D82E-6E00-BD76-EFDE9F26187B}" dt="2023-09-15T16:52:06.203" v="35"/>
          <ac:picMkLst>
            <pc:docMk/>
            <pc:sldMk cId="0" sldId="259"/>
            <ac:picMk id="20487" creationId="{42126F35-18F7-BB47-D79D-CB8C23D17985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6:21:14.388" v="33"/>
          <ac:picMkLst>
            <pc:docMk/>
            <pc:sldMk cId="0" sldId="259"/>
            <ac:picMk id="20493" creationId="{617C5FC5-1BC6-470E-A163-7EE80D227E61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6:21:14.388" v="33"/>
          <ac:picMkLst>
            <pc:docMk/>
            <pc:sldMk cId="0" sldId="259"/>
            <ac:picMk id="20495" creationId="{48316889-BCD7-49B5-89BD-4FC1D29FEF45}"/>
          </ac:picMkLst>
        </pc:picChg>
        <pc:picChg chg="add">
          <ac:chgData name="Johnson, Kathy" userId="S::kjohnson@gwinnetttech.edu::bc454295-a45c-4866-b0f4-dd150e906dc9" providerId="AD" clId="Web-{E81ABB41-D82E-6E00-BD76-EFDE9F26187B}" dt="2023-09-15T16:55:29.504" v="38"/>
          <ac:picMkLst>
            <pc:docMk/>
            <pc:sldMk cId="0" sldId="259"/>
            <ac:picMk id="20496" creationId="{015AB904-4FB7-4A0D-B43E-03ACF05E1445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6:52:06.203" v="35"/>
          <ac:picMkLst>
            <pc:docMk/>
            <pc:sldMk cId="0" sldId="259"/>
            <ac:picMk id="20518" creationId="{A9A96FF2-ACD7-48C4-BCE1-FC7F42108606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6:52:56.047" v="36"/>
          <ac:picMkLst>
            <pc:docMk/>
            <pc:sldMk cId="0" sldId="259"/>
            <ac:picMk id="20527" creationId="{015AB904-4FB7-4A0D-B43E-03ACF05E1445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18:59:11.829" v="63"/>
        <pc:sldMkLst>
          <pc:docMk/>
          <pc:sldMk cId="0" sldId="260"/>
        </pc:sldMkLst>
        <pc:spChg chg="mod ord">
          <ac:chgData name="Johnson, Kathy" userId="S::kjohnson@gwinnetttech.edu::bc454295-a45c-4866-b0f4-dd150e906dc9" providerId="AD" clId="Web-{E81ABB41-D82E-6E00-BD76-EFDE9F26187B}" dt="2023-09-15T18:11:00.265" v="45"/>
          <ac:spMkLst>
            <pc:docMk/>
            <pc:sldMk cId="0" sldId="260"/>
            <ac:spMk id="14339" creationId="{B71C69EA-49F5-4FE4-960B-56BE2505070B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8:11:08.765" v="46"/>
          <ac:spMkLst>
            <pc:docMk/>
            <pc:sldMk cId="0" sldId="260"/>
            <ac:spMk id="14340" creationId="{2B6971FB-D9E7-4608-9174-90ACCCCC98DE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06" creationId="{E7A8E72E-444F-48A0-91FC-0A9E7EFEF66E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07" creationId="{EE93F36E-58E1-47EB-9211-0F6999C82414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12" creationId="{8F3CF990-ACB8-443A-BB74-D36EC8A00B02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14" creationId="{2601900C-265D-4146-A578-477541E3DF2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18" creationId="{65F94F98-3A57-49AA-838E-91AAF600B6E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22" creationId="{41F8C064-2DC5-4758-B49C-76BFF64052AF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24" creationId="{FBD68200-BC03-4015-860B-CD5C30CD76B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26" creationId="{A0B5529D-5CAA-4BF2-B5C9-34705E7661F9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28" creationId="{332A6F87-AC28-4AA8-B8A6-AEBC67BD0D64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35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8:59:11.829" v="63"/>
          <ac:spMkLst>
            <pc:docMk/>
            <pc:sldMk cId="0" sldId="260"/>
            <ac:spMk id="21537" creationId="{BB17FFD2-DBC7-4ABB-B2A0-7E18EC1B8074}"/>
          </ac:spMkLst>
        </pc:spChg>
        <pc:picChg chg="add del">
          <ac:chgData name="Johnson, Kathy" userId="S::kjohnson@gwinnetttech.edu::bc454295-a45c-4866-b0f4-dd150e906dc9" providerId="AD" clId="Web-{E81ABB41-D82E-6E00-BD76-EFDE9F26187B}" dt="2023-09-15T18:59:11.829" v="63"/>
          <ac:picMkLst>
            <pc:docMk/>
            <pc:sldMk cId="0" sldId="260"/>
            <ac:picMk id="21516" creationId="{00B98862-BEE1-44FB-A335-A1B9106B445E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8:59:11.829" v="63"/>
          <ac:picMkLst>
            <pc:docMk/>
            <pc:sldMk cId="0" sldId="260"/>
            <ac:picMk id="21520" creationId="{7185CF21-0594-48C0-9F3E-254D6BCE9D9B}"/>
          </ac:picMkLst>
        </pc:picChg>
        <pc:picChg chg="add">
          <ac:chgData name="Johnson, Kathy" userId="S::kjohnson@gwinnetttech.edu::bc454295-a45c-4866-b0f4-dd150e906dc9" providerId="AD" clId="Web-{E81ABB41-D82E-6E00-BD76-EFDE9F26187B}" dt="2023-09-15T18:59:11.829" v="63"/>
          <ac:picMkLst>
            <pc:docMk/>
            <pc:sldMk cId="0" sldId="260"/>
            <ac:picMk id="21533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8:59:11.829" v="63"/>
          <ac:cxnSpMkLst>
            <pc:docMk/>
            <pc:sldMk cId="0" sldId="260"/>
            <ac:cxnSpMk id="21539" creationId="{7FA45ACF-DABA-410D-9663-DACA842E6B63}"/>
          </ac:cxnSpMkLst>
        </pc:cxnChg>
      </pc:sldChg>
      <pc:sldChg chg="delSp modSp mod setBg modClrScheme chgLayout">
        <pc:chgData name="Johnson, Kathy" userId="S::kjohnson@gwinnetttech.edu::bc454295-a45c-4866-b0f4-dd150e906dc9" providerId="AD" clId="Web-{E81ABB41-D82E-6E00-BD76-EFDE9F26187B}" dt="2023-09-15T20:01:25.286" v="327" actId="20577"/>
        <pc:sldMkLst>
          <pc:docMk/>
          <pc:sldMk cId="0" sldId="261"/>
        </pc:sldMkLst>
        <pc:spChg chg="mod ord">
          <ac:chgData name="Johnson, Kathy" userId="S::kjohnson@gwinnetttech.edu::bc454295-a45c-4866-b0f4-dd150e906dc9" providerId="AD" clId="Web-{E81ABB41-D82E-6E00-BD76-EFDE9F26187B}" dt="2023-09-15T20:01:25.286" v="327" actId="20577"/>
          <ac:spMkLst>
            <pc:docMk/>
            <pc:sldMk cId="0" sldId="261"/>
            <ac:spMk id="1028" creationId="{486B1385-036D-4003-AEDA-880C581779E8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8:59:40.080" v="66"/>
          <ac:spMkLst>
            <pc:docMk/>
            <pc:sldMk cId="0" sldId="261"/>
            <ac:spMk id="1029" creationId="{5E6968E4-AB9F-4DAA-9B01-D5ABBF509327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61"/>
            <ac:spMk id="1030" creationId="{A23EFD88-FE58-43A8-8D7C-87BA5B8613F8}"/>
          </ac:spMkLst>
        </pc:spChg>
        <pc:spChg chg="mod">
          <ac:chgData name="Johnson, Kathy" userId="S::kjohnson@gwinnetttech.edu::bc454295-a45c-4866-b0f4-dd150e906dc9" providerId="AD" clId="Web-{E81ABB41-D82E-6E00-BD76-EFDE9F26187B}" dt="2023-09-15T20:00:12.674" v="316" actId="1076"/>
          <ac:spMkLst>
            <pc:docMk/>
            <pc:sldMk cId="0" sldId="261"/>
            <ac:spMk id="1031" creationId="{03ABA55E-058E-47A9-8DE8-48E444A516B9}"/>
          </ac:spMkLst>
        </pc:spChg>
        <pc:spChg chg="mod">
          <ac:chgData name="Johnson, Kathy" userId="S::kjohnson@gwinnetttech.edu::bc454295-a45c-4866-b0f4-dd150e906dc9" providerId="AD" clId="Web-{E81ABB41-D82E-6E00-BD76-EFDE9F26187B}" dt="2023-09-15T20:00:27.581" v="318" actId="1076"/>
          <ac:spMkLst>
            <pc:docMk/>
            <pc:sldMk cId="0" sldId="261"/>
            <ac:spMk id="1032" creationId="{CD0EB528-87C4-49D4-90F7-765598292CF8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20:00:57.269" v="326" actId="20577"/>
          <ac:spMkLst>
            <pc:docMk/>
            <pc:sldMk cId="0" sldId="261"/>
            <ac:spMk id="11266" creationId="{7A5E7507-5AEA-4197-855D-093DC4111E62}"/>
          </ac:spMkLst>
        </pc:spChg>
        <pc:graphicFrameChg chg="mod ord">
          <ac:chgData name="Johnson, Kathy" userId="S::kjohnson@gwinnetttech.edu::bc454295-a45c-4866-b0f4-dd150e906dc9" providerId="AD" clId="Web-{E81ABB41-D82E-6E00-BD76-EFDE9F26187B}" dt="2023-09-15T19:59:59.815" v="314" actId="1076"/>
          <ac:graphicFrameMkLst>
            <pc:docMk/>
            <pc:sldMk cId="0" sldId="261"/>
            <ac:graphicFrameMk id="1026" creationId="{3DF9CED3-5FBC-4F4D-9BC0-6478D8742FA3}"/>
          </ac:graphicFrameMkLst>
        </pc:graphicFrame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20:01:38.958" v="329" actId="20577"/>
        <pc:sldMkLst>
          <pc:docMk/>
          <pc:sldMk cId="0" sldId="262"/>
        </pc:sldMkLst>
        <pc:spChg chg="mod ord">
          <ac:chgData name="Johnson, Kathy" userId="S::kjohnson@gwinnetttech.edu::bc454295-a45c-4866-b0f4-dd150e906dc9" providerId="AD" clId="Web-{E81ABB41-D82E-6E00-BD76-EFDE9F26187B}" dt="2023-09-15T20:01:38.958" v="329" actId="20577"/>
          <ac:spMkLst>
            <pc:docMk/>
            <pc:sldMk cId="0" sldId="262"/>
            <ac:spMk id="14338" creationId="{F3A5689F-39E0-405C-BBD5-D5144B4FB8C2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07:52.735" v="145" actId="20577"/>
          <ac:spMkLst>
            <pc:docMk/>
            <pc:sldMk cId="0" sldId="262"/>
            <ac:spMk id="19458" creationId="{9610E49F-D9B1-4737-8050-D106F9888BAB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05:35.419" v="142"/>
          <ac:spMkLst>
            <pc:docMk/>
            <pc:sldMk cId="0" sldId="262"/>
            <ac:spMk id="19459" creationId="{7CAD9547-2C7F-4B5E-81AD-0B4BACD9A8DC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05:39.309" v="143"/>
          <ac:spMkLst>
            <pc:docMk/>
            <pc:sldMk cId="0" sldId="262"/>
            <ac:spMk id="19460" creationId="{9825A08A-92BF-4FD8-B735-01F6ADA2A0B9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5:35.419" v="142"/>
          <ac:spMkLst>
            <pc:docMk/>
            <pc:sldMk cId="0" sldId="262"/>
            <ac:spMk id="19467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5:35.419" v="142"/>
          <ac:spMkLst>
            <pc:docMk/>
            <pc:sldMk cId="0" sldId="262"/>
            <ac:spMk id="19469" creationId="{BB17FFD2-DBC7-4ABB-B2A0-7E18EC1B8074}"/>
          </ac:spMkLst>
        </pc:spChg>
        <pc:picChg chg="add">
          <ac:chgData name="Johnson, Kathy" userId="S::kjohnson@gwinnetttech.edu::bc454295-a45c-4866-b0f4-dd150e906dc9" providerId="AD" clId="Web-{E81ABB41-D82E-6E00-BD76-EFDE9F26187B}" dt="2023-09-15T19:05:35.419" v="142"/>
          <ac:picMkLst>
            <pc:docMk/>
            <pc:sldMk cId="0" sldId="262"/>
            <ac:picMk id="19465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9:05:35.419" v="142"/>
          <ac:cxnSpMkLst>
            <pc:docMk/>
            <pc:sldMk cId="0" sldId="262"/>
            <ac:cxnSpMk id="19471" creationId="{7FA45ACF-DABA-410D-9663-DACA842E6B63}"/>
          </ac:cxnSpMkLst>
        </pc:cxnChg>
      </pc:sldChg>
      <pc:sldChg chg="delSp modSp mod setBg modClrScheme chgLayout">
        <pc:chgData name="Johnson, Kathy" userId="S::kjohnson@gwinnetttech.edu::bc454295-a45c-4866-b0f4-dd150e906dc9" providerId="AD" clId="Web-{E81ABB41-D82E-6E00-BD76-EFDE9F26187B}" dt="2023-09-15T20:23:40.975" v="497" actId="20577"/>
        <pc:sldMkLst>
          <pc:docMk/>
          <pc:sldMk cId="0" sldId="263"/>
        </pc:sldMkLst>
        <pc:spChg chg="mod ord">
          <ac:chgData name="Johnson, Kathy" userId="S::kjohnson@gwinnetttech.edu::bc454295-a45c-4866-b0f4-dd150e906dc9" providerId="AD" clId="Web-{E81ABB41-D82E-6E00-BD76-EFDE9F26187B}" dt="2023-09-15T20:23:40.975" v="497" actId="20577"/>
          <ac:spMkLst>
            <pc:docMk/>
            <pc:sldMk cId="0" sldId="263"/>
            <ac:spMk id="2052" creationId="{72156594-9434-4316-94A9-623028370DAE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20:22:32.786" v="471"/>
          <ac:spMkLst>
            <pc:docMk/>
            <pc:sldMk cId="0" sldId="263"/>
            <ac:spMk id="2053" creationId="{833A127C-B18A-4EDD-B18D-4E9F92D32380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63"/>
            <ac:spMk id="2054" creationId="{39C16021-CD99-4206-9649-8AE156910583}"/>
          </ac:spMkLst>
        </pc:spChg>
        <pc:spChg chg="mod">
          <ac:chgData name="Johnson, Kathy" userId="S::kjohnson@gwinnetttech.edu::bc454295-a45c-4866-b0f4-dd150e906dc9" providerId="AD" clId="Web-{E81ABB41-D82E-6E00-BD76-EFDE9F26187B}" dt="2023-09-15T20:22:02.894" v="464" actId="20577"/>
          <ac:spMkLst>
            <pc:docMk/>
            <pc:sldMk cId="0" sldId="263"/>
            <ac:spMk id="2055" creationId="{2DAA5D0F-2C4A-4482-BF45-A82D5A136DDF}"/>
          </ac:spMkLst>
        </pc:spChg>
        <pc:spChg chg="mod">
          <ac:chgData name="Johnson, Kathy" userId="S::kjohnson@gwinnetttech.edu::bc454295-a45c-4866-b0f4-dd150e906dc9" providerId="AD" clId="Web-{E81ABB41-D82E-6E00-BD76-EFDE9F26187B}" dt="2023-09-15T20:22:17.410" v="469" actId="20577"/>
          <ac:spMkLst>
            <pc:docMk/>
            <pc:sldMk cId="0" sldId="263"/>
            <ac:spMk id="2056" creationId="{58B8C30C-DDD4-463E-8EB9-72003D1033FA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20:23:11.302" v="491" actId="20577"/>
          <ac:spMkLst>
            <pc:docMk/>
            <pc:sldMk cId="0" sldId="263"/>
            <ac:spMk id="15362" creationId="{C52D53D1-A8C9-4C1C-A14F-43074C385EC9}"/>
          </ac:spMkLst>
        </pc:spChg>
        <pc:graphicFrameChg chg="mod ord">
          <ac:chgData name="Johnson, Kathy" userId="S::kjohnson@gwinnetttech.edu::bc454295-a45c-4866-b0f4-dd150e906dc9" providerId="AD" clId="Web-{E81ABB41-D82E-6E00-BD76-EFDE9F26187B}" dt="2023-09-15T20:22:29.207" v="470" actId="1076"/>
          <ac:graphicFrameMkLst>
            <pc:docMk/>
            <pc:sldMk cId="0" sldId="263"/>
            <ac:graphicFrameMk id="2050" creationId="{F1AA198D-F271-4E9C-A146-428435F3C248}"/>
          </ac:graphicFrameMkLst>
        </pc:graphicFrame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19:34:44.059" v="235" actId="20577"/>
        <pc:sldMkLst>
          <pc:docMk/>
          <pc:sldMk cId="0" sldId="264"/>
        </pc:sldMkLst>
        <pc:spChg chg="mod ord">
          <ac:chgData name="Johnson, Kathy" userId="S::kjohnson@gwinnetttech.edu::bc454295-a45c-4866-b0f4-dd150e906dc9" providerId="AD" clId="Web-{E81ABB41-D82E-6E00-BD76-EFDE9F26187B}" dt="2023-09-15T19:34:33.293" v="232" actId="20577"/>
          <ac:spMkLst>
            <pc:docMk/>
            <pc:sldMk cId="0" sldId="264"/>
            <ac:spMk id="16386" creationId="{739EF380-D8FF-4989-B2C9-140FD542371A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08:28.689" v="148"/>
          <ac:spMkLst>
            <pc:docMk/>
            <pc:sldMk cId="0" sldId="264"/>
            <ac:spMk id="21507" creationId="{14E9996E-769B-4BC3-BCEB-C2711C24B32D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12:03.696" v="164"/>
          <ac:spMkLst>
            <pc:docMk/>
            <pc:sldMk cId="0" sldId="264"/>
            <ac:spMk id="21508" creationId="{E9438A75-4E73-4F5C-B8C7-068EB2C7BCC8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34:44.059" v="235" actId="20577"/>
          <ac:spMkLst>
            <pc:docMk/>
            <pc:sldMk cId="0" sldId="264"/>
            <ac:spMk id="32773" creationId="{4F54E50F-83CA-40EF-8F51-70F325D56D27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8:28.689" v="148"/>
          <ac:spMkLst>
            <pc:docMk/>
            <pc:sldMk cId="0" sldId="264"/>
            <ac:spMk id="32780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8:28.689" v="148"/>
          <ac:spMkLst>
            <pc:docMk/>
            <pc:sldMk cId="0" sldId="264"/>
            <ac:spMk id="32782" creationId="{BB17FFD2-DBC7-4ABB-B2A0-7E18EC1B8074}"/>
          </ac:spMkLst>
        </pc:spChg>
        <pc:picChg chg="add">
          <ac:chgData name="Johnson, Kathy" userId="S::kjohnson@gwinnetttech.edu::bc454295-a45c-4866-b0f4-dd150e906dc9" providerId="AD" clId="Web-{E81ABB41-D82E-6E00-BD76-EFDE9F26187B}" dt="2023-09-15T19:08:28.689" v="148"/>
          <ac:picMkLst>
            <pc:docMk/>
            <pc:sldMk cId="0" sldId="264"/>
            <ac:picMk id="32778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9:08:28.689" v="148"/>
          <ac:cxnSpMkLst>
            <pc:docMk/>
            <pc:sldMk cId="0" sldId="264"/>
            <ac:cxnSpMk id="32784" creationId="{7FA45ACF-DABA-410D-9663-DACA842E6B63}"/>
          </ac:cxnSpMkLst>
        </pc:cxnChg>
      </pc:sldChg>
      <pc:sldChg chg="addSp modSp mod setBg modClrScheme chgLayout">
        <pc:chgData name="Johnson, Kathy" userId="S::kjohnson@gwinnetttech.edu::bc454295-a45c-4866-b0f4-dd150e906dc9" providerId="AD" clId="Web-{E81ABB41-D82E-6E00-BD76-EFDE9F26187B}" dt="2023-09-15T20:05:59.699" v="377" actId="20577"/>
        <pc:sldMkLst>
          <pc:docMk/>
          <pc:sldMk cId="0" sldId="265"/>
        </pc:sldMkLst>
        <pc:spChg chg="add mod">
          <ac:chgData name="Johnson, Kathy" userId="S::kjohnson@gwinnetttech.edu::bc454295-a45c-4866-b0f4-dd150e906dc9" providerId="AD" clId="Web-{E81ABB41-D82E-6E00-BD76-EFDE9F26187B}" dt="2023-09-15T20:05:41.808" v="375" actId="1076"/>
          <ac:spMkLst>
            <pc:docMk/>
            <pc:sldMk cId="0" sldId="265"/>
            <ac:spMk id="2" creationId="{00DEAC7B-254D-54BB-7556-3BB66E63501B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65"/>
            <ac:spMk id="3076" creationId="{4D6D999F-DE23-4B1C-A2D1-662A692475A8}"/>
          </ac:spMkLst>
        </pc:spChg>
        <pc:spChg chg="mod">
          <ac:chgData name="Johnson, Kathy" userId="S::kjohnson@gwinnetttech.edu::bc454295-a45c-4866-b0f4-dd150e906dc9" providerId="AD" clId="Web-{E81ABB41-D82E-6E00-BD76-EFDE9F26187B}" dt="2023-09-15T20:04:00.461" v="349" actId="1076"/>
          <ac:spMkLst>
            <pc:docMk/>
            <pc:sldMk cId="0" sldId="265"/>
            <ac:spMk id="3077" creationId="{760A7966-9833-4471-9F69-3F64508D1DA6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20:05:59.699" v="377" actId="20577"/>
          <ac:spMkLst>
            <pc:docMk/>
            <pc:sldMk cId="0" sldId="265"/>
            <ac:spMk id="17411" creationId="{883526EC-0F87-4EFA-8E3C-FA7FCF4E12DE}"/>
          </ac:spMkLst>
        </pc:spChg>
        <pc:graphicFrameChg chg="mod ord">
          <ac:chgData name="Johnson, Kathy" userId="S::kjohnson@gwinnetttech.edu::bc454295-a45c-4866-b0f4-dd150e906dc9" providerId="AD" clId="Web-{E81ABB41-D82E-6E00-BD76-EFDE9F26187B}" dt="2023-09-15T20:04:09.118" v="350" actId="14100"/>
          <ac:graphicFrameMkLst>
            <pc:docMk/>
            <pc:sldMk cId="0" sldId="265"/>
            <ac:graphicFrameMk id="3074" creationId="{136AA75E-B851-4323-8207-CFB241B6231C}"/>
          </ac:graphicFrameMkLst>
        </pc:graphicFrame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20:12:38.255" v="445" actId="14100"/>
        <pc:sldMkLst>
          <pc:docMk/>
          <pc:sldMk cId="0" sldId="266"/>
        </pc:sldMkLst>
        <pc:spChg chg="mod">
          <ac:chgData name="Johnson, Kathy" userId="S::kjohnson@gwinnetttech.edu::bc454295-a45c-4866-b0f4-dd150e906dc9" providerId="AD" clId="Web-{E81ABB41-D82E-6E00-BD76-EFDE9F26187B}" dt="2023-09-15T20:11:13.441" v="420" actId="1076"/>
          <ac:spMkLst>
            <pc:docMk/>
            <pc:sldMk cId="0" sldId="266"/>
            <ac:spMk id="2" creationId="{D2BB3B1B-87C2-4B3F-A9DC-DAD2ACC38DDF}"/>
          </ac:spMkLst>
        </pc:spChg>
        <pc:spChg chg="add mod">
          <ac:chgData name="Johnson, Kathy" userId="S::kjohnson@gwinnetttech.edu::bc454295-a45c-4866-b0f4-dd150e906dc9" providerId="AD" clId="Web-{E81ABB41-D82E-6E00-BD76-EFDE9F26187B}" dt="2023-09-15T20:12:21.161" v="442" actId="14100"/>
          <ac:spMkLst>
            <pc:docMk/>
            <pc:sldMk cId="0" sldId="266"/>
            <ac:spMk id="3" creationId="{1A6091D6-75A9-07AF-FEDD-F19CC992D918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20:06:42.795" v="378"/>
          <ac:spMkLst>
            <pc:docMk/>
            <pc:sldMk cId="0" sldId="266"/>
            <ac:spMk id="4100" creationId="{981D746E-4FAE-45DB-9083-FB0F575B1BCB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20:11:18.847" v="421" actId="1076"/>
          <ac:spMkLst>
            <pc:docMk/>
            <pc:sldMk cId="0" sldId="266"/>
            <ac:spMk id="4101" creationId="{CCDE4F9F-AE8F-42D3-AE34-A53B964A9DD6}"/>
          </ac:spMkLst>
        </pc:spChg>
        <pc:spChg chg="mod">
          <ac:chgData name="Johnson, Kathy" userId="S::kjohnson@gwinnetttech.edu::bc454295-a45c-4866-b0f4-dd150e906dc9" providerId="AD" clId="Web-{E81ABB41-D82E-6E00-BD76-EFDE9F26187B}" dt="2023-09-15T20:11:02.659" v="418" actId="1076"/>
          <ac:spMkLst>
            <pc:docMk/>
            <pc:sldMk cId="0" sldId="266"/>
            <ac:spMk id="4102" creationId="{F8F4C5A9-B8C8-4384-AEDA-C098822C7460}"/>
          </ac:spMkLst>
        </pc:spChg>
        <pc:spChg chg="mod">
          <ac:chgData name="Johnson, Kathy" userId="S::kjohnson@gwinnetttech.edu::bc454295-a45c-4866-b0f4-dd150e906dc9" providerId="AD" clId="Web-{E81ABB41-D82E-6E00-BD76-EFDE9F26187B}" dt="2023-09-15T20:11:24.207" v="422" actId="1076"/>
          <ac:spMkLst>
            <pc:docMk/>
            <pc:sldMk cId="0" sldId="266"/>
            <ac:spMk id="4103" creationId="{F06325E3-0D32-4074-8B02-9ECC54438D79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20:12:38.255" v="445" actId="14100"/>
          <ac:spMkLst>
            <pc:docMk/>
            <pc:sldMk cId="0" sldId="266"/>
            <ac:spMk id="19459" creationId="{7FEB4343-0F9A-428D-ADE5-BF10C9FC171D}"/>
          </ac:spMkLst>
        </pc:spChg>
        <pc:graphicFrameChg chg="mod ord">
          <ac:chgData name="Johnson, Kathy" userId="S::kjohnson@gwinnetttech.edu::bc454295-a45c-4866-b0f4-dd150e906dc9" providerId="AD" clId="Web-{E81ABB41-D82E-6E00-BD76-EFDE9F26187B}" dt="2023-09-15T20:11:07.691" v="419" actId="1076"/>
          <ac:graphicFrameMkLst>
            <pc:docMk/>
            <pc:sldMk cId="0" sldId="266"/>
            <ac:graphicFrameMk id="4098" creationId="{E9E5350D-33CE-422E-A0DD-DC1A80AA233F}"/>
          </ac:graphicFrameMkLst>
        </pc:graphicFrame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19:37:11.265" v="266"/>
        <pc:sldMkLst>
          <pc:docMk/>
          <pc:sldMk cId="0" sldId="267"/>
        </pc:sldMkLst>
        <pc:spChg chg="mod ord">
          <ac:chgData name="Johnson, Kathy" userId="S::kjohnson@gwinnetttech.edu::bc454295-a45c-4866-b0f4-dd150e906dc9" providerId="AD" clId="Web-{E81ABB41-D82E-6E00-BD76-EFDE9F26187B}" dt="2023-09-15T19:36:29.702" v="258" actId="20577"/>
          <ac:spMkLst>
            <pc:docMk/>
            <pc:sldMk cId="0" sldId="267"/>
            <ac:spMk id="7" creationId="{0924EDA8-339E-4E4E-A243-E439FF04E835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36:49.124" v="265" actId="20577"/>
          <ac:spMkLst>
            <pc:docMk/>
            <pc:sldMk cId="0" sldId="267"/>
            <ac:spMk id="22531" creationId="{CC5814FF-A81F-4E52-8738-54EFE6AC0283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36:20.702" v="253"/>
          <ac:spMkLst>
            <pc:docMk/>
            <pc:sldMk cId="0" sldId="267"/>
            <ac:spMk id="25603" creationId="{C831DF50-7D7E-44E6-918A-39C9170A10DD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37:11.265" v="266"/>
          <ac:spMkLst>
            <pc:docMk/>
            <pc:sldMk cId="0" sldId="267"/>
            <ac:spMk id="25604" creationId="{D6B0AD92-0C70-4151-8F11-E87A1DF87F73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36:20.702" v="253"/>
          <ac:spMkLst>
            <pc:docMk/>
            <pc:sldMk cId="0" sldId="267"/>
            <ac:spMk id="25611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36:20.702" v="253"/>
          <ac:spMkLst>
            <pc:docMk/>
            <pc:sldMk cId="0" sldId="267"/>
            <ac:spMk id="25613" creationId="{BB17FFD2-DBC7-4ABB-B2A0-7E18EC1B8074}"/>
          </ac:spMkLst>
        </pc:spChg>
        <pc:picChg chg="add">
          <ac:chgData name="Johnson, Kathy" userId="S::kjohnson@gwinnetttech.edu::bc454295-a45c-4866-b0f4-dd150e906dc9" providerId="AD" clId="Web-{E81ABB41-D82E-6E00-BD76-EFDE9F26187B}" dt="2023-09-15T19:36:20.702" v="253"/>
          <ac:picMkLst>
            <pc:docMk/>
            <pc:sldMk cId="0" sldId="267"/>
            <ac:picMk id="25609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9:36:20.702" v="253"/>
          <ac:cxnSpMkLst>
            <pc:docMk/>
            <pc:sldMk cId="0" sldId="267"/>
            <ac:cxnSpMk id="25615" creationId="{7FA45ACF-DABA-410D-9663-DACA842E6B63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18:59:25.314" v="65"/>
        <pc:sldMkLst>
          <pc:docMk/>
          <pc:sldMk cId="0" sldId="268"/>
        </pc:sldMkLst>
        <pc:spChg chg="mod ord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2" creationId="{D0265D9E-072B-494D-8DB5-5213AB3190FD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62" creationId="{E837B3C9-394D-4124-B93F-79ACD9191285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8:55:38.901" v="47"/>
          <ac:spMkLst>
            <pc:docMk/>
            <pc:sldMk cId="0" sldId="268"/>
            <ac:spMk id="15363" creationId="{21B9F9A3-778F-4125-8B2B-35B2FE92C690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8:59:25.314" v="65"/>
          <ac:spMkLst>
            <pc:docMk/>
            <pc:sldMk cId="0" sldId="268"/>
            <ac:spMk id="15364" creationId="{C751DB30-E885-4827-87C6-F778DB0D7B9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69" creationId="{8F3CF990-ACB8-443A-BB74-D36EC8A00B02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71" creationId="{2601900C-265D-4146-A578-477541E3DF2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75" creationId="{65F94F98-3A57-49AA-838E-91AAF600B6E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79" creationId="{41F8C064-2DC5-4758-B49C-76BFF64052AF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81" creationId="{FBD68200-BC03-4015-860B-CD5C30CD76B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83" creationId="{A0B5529D-5CAA-4BF2-B5C9-34705E7661F9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85" creationId="{332A6F87-AC28-4AA8-B8A6-AEBC67BD0D64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92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8:59:19.845" v="64"/>
          <ac:spMkLst>
            <pc:docMk/>
            <pc:sldMk cId="0" sldId="268"/>
            <ac:spMk id="15394" creationId="{BB17FFD2-DBC7-4ABB-B2A0-7E18EC1B8074}"/>
          </ac:spMkLst>
        </pc:spChg>
        <pc:picChg chg="add del">
          <ac:chgData name="Johnson, Kathy" userId="S::kjohnson@gwinnetttech.edu::bc454295-a45c-4866-b0f4-dd150e906dc9" providerId="AD" clId="Web-{E81ABB41-D82E-6E00-BD76-EFDE9F26187B}" dt="2023-09-15T18:59:19.845" v="64"/>
          <ac:picMkLst>
            <pc:docMk/>
            <pc:sldMk cId="0" sldId="268"/>
            <ac:picMk id="15373" creationId="{00B98862-BEE1-44FB-A335-A1B9106B445E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8:59:19.845" v="64"/>
          <ac:picMkLst>
            <pc:docMk/>
            <pc:sldMk cId="0" sldId="268"/>
            <ac:picMk id="15377" creationId="{7185CF21-0594-48C0-9F3E-254D6BCE9D9B}"/>
          </ac:picMkLst>
        </pc:picChg>
        <pc:picChg chg="add">
          <ac:chgData name="Johnson, Kathy" userId="S::kjohnson@gwinnetttech.edu::bc454295-a45c-4866-b0f4-dd150e906dc9" providerId="AD" clId="Web-{E81ABB41-D82E-6E00-BD76-EFDE9F26187B}" dt="2023-09-15T18:59:19.845" v="64"/>
          <ac:picMkLst>
            <pc:docMk/>
            <pc:sldMk cId="0" sldId="268"/>
            <ac:picMk id="15390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8:59:19.845" v="64"/>
          <ac:cxnSpMkLst>
            <pc:docMk/>
            <pc:sldMk cId="0" sldId="268"/>
            <ac:cxnSpMk id="15396" creationId="{7FA45ACF-DABA-410D-9663-DACA842E6B63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19:04:06.978" v="127"/>
        <pc:sldMkLst>
          <pc:docMk/>
          <pc:sldMk cId="0" sldId="270"/>
        </pc:sldMkLst>
        <pc:spChg chg="mod ord">
          <ac:chgData name="Johnson, Kathy" userId="S::kjohnson@gwinnetttech.edu::bc454295-a45c-4866-b0f4-dd150e906dc9" providerId="AD" clId="Web-{E81ABB41-D82E-6E00-BD76-EFDE9F26187B}" dt="2023-09-15T19:03:44.447" v="122" actId="14100"/>
          <ac:spMkLst>
            <pc:docMk/>
            <pc:sldMk cId="0" sldId="270"/>
            <ac:spMk id="6" creationId="{74256083-AC45-4AEB-903A-49C389745F51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02:59.930" v="96"/>
          <ac:spMkLst>
            <pc:docMk/>
            <pc:sldMk cId="0" sldId="270"/>
            <ac:spMk id="17411" creationId="{EE2BDD8E-0DEA-4BA3-8F13-9D361164833D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04:06.978" v="127"/>
          <ac:spMkLst>
            <pc:docMk/>
            <pc:sldMk cId="0" sldId="270"/>
            <ac:spMk id="17412" creationId="{21BB9B64-A074-4F55-A843-B7697E885E57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04:06.150" v="126" actId="20577"/>
          <ac:spMkLst>
            <pc:docMk/>
            <pc:sldMk cId="0" sldId="270"/>
            <ac:spMk id="24579" creationId="{AC3CBB82-9252-4DDF-9998-5B357006FCA2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2:59.930" v="96"/>
          <ac:spMkLst>
            <pc:docMk/>
            <pc:sldMk cId="0" sldId="270"/>
            <ac:spMk id="24586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2:59.930" v="96"/>
          <ac:spMkLst>
            <pc:docMk/>
            <pc:sldMk cId="0" sldId="270"/>
            <ac:spMk id="24588" creationId="{BB17FFD2-DBC7-4ABB-B2A0-7E18EC1B8074}"/>
          </ac:spMkLst>
        </pc:spChg>
        <pc:picChg chg="add">
          <ac:chgData name="Johnson, Kathy" userId="S::kjohnson@gwinnetttech.edu::bc454295-a45c-4866-b0f4-dd150e906dc9" providerId="AD" clId="Web-{E81ABB41-D82E-6E00-BD76-EFDE9F26187B}" dt="2023-09-15T19:02:59.930" v="96"/>
          <ac:picMkLst>
            <pc:docMk/>
            <pc:sldMk cId="0" sldId="270"/>
            <ac:picMk id="24584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9:02:59.930" v="96"/>
          <ac:cxnSpMkLst>
            <pc:docMk/>
            <pc:sldMk cId="0" sldId="270"/>
            <ac:cxnSpMk id="24590" creationId="{7FA45ACF-DABA-410D-9663-DACA842E6B63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19:08:03.298" v="147"/>
        <pc:sldMkLst>
          <pc:docMk/>
          <pc:sldMk cId="0" sldId="271"/>
        </pc:sldMkLst>
        <pc:spChg chg="mod ord">
          <ac:chgData name="Johnson, Kathy" userId="S::kjohnson@gwinnetttech.edu::bc454295-a45c-4866-b0f4-dd150e906dc9" providerId="AD" clId="Web-{E81ABB41-D82E-6E00-BD76-EFDE9F26187B}" dt="2023-09-15T19:07:58.845" v="146"/>
          <ac:spMkLst>
            <pc:docMk/>
            <pc:sldMk cId="0" sldId="271"/>
            <ac:spMk id="2" creationId="{09E7A90B-5DDE-4D5A-AA07-2BCB76C17F1D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07:58.845" v="146"/>
          <ac:spMkLst>
            <pc:docMk/>
            <pc:sldMk cId="0" sldId="271"/>
            <ac:spMk id="20483" creationId="{37727963-A77A-44EC-A794-1A41A9459A64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08:03.298" v="147"/>
          <ac:spMkLst>
            <pc:docMk/>
            <pc:sldMk cId="0" sldId="271"/>
            <ac:spMk id="20484" creationId="{9BE0E5A6-B4BD-439B-8D65-0FE49BD35A75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07:58.845" v="146"/>
          <ac:spMkLst>
            <pc:docMk/>
            <pc:sldMk cId="0" sldId="271"/>
            <ac:spMk id="31747" creationId="{AD692A9B-6FBA-428D-A762-A450B3F92676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7:58.845" v="146"/>
          <ac:spMkLst>
            <pc:docMk/>
            <pc:sldMk cId="0" sldId="271"/>
            <ac:spMk id="31754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7:58.845" v="146"/>
          <ac:spMkLst>
            <pc:docMk/>
            <pc:sldMk cId="0" sldId="271"/>
            <ac:spMk id="31756" creationId="{BB17FFD2-DBC7-4ABB-B2A0-7E18EC1B8074}"/>
          </ac:spMkLst>
        </pc:spChg>
        <pc:picChg chg="add">
          <ac:chgData name="Johnson, Kathy" userId="S::kjohnson@gwinnetttech.edu::bc454295-a45c-4866-b0f4-dd150e906dc9" providerId="AD" clId="Web-{E81ABB41-D82E-6E00-BD76-EFDE9F26187B}" dt="2023-09-15T19:07:58.845" v="146"/>
          <ac:picMkLst>
            <pc:docMk/>
            <pc:sldMk cId="0" sldId="271"/>
            <ac:picMk id="31752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9:07:58.845" v="146"/>
          <ac:cxnSpMkLst>
            <pc:docMk/>
            <pc:sldMk cId="0" sldId="271"/>
            <ac:cxnSpMk id="31758" creationId="{7FA45ACF-DABA-410D-9663-DACA842E6B63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19:38:58.877" v="283"/>
        <pc:sldMkLst>
          <pc:docMk/>
          <pc:sldMk cId="0" sldId="272"/>
        </pc:sldMkLst>
        <pc:spChg chg="mod ord">
          <ac:chgData name="Johnson, Kathy" userId="S::kjohnson@gwinnetttech.edu::bc454295-a45c-4866-b0f4-dd150e906dc9" providerId="AD" clId="Web-{E81ABB41-D82E-6E00-BD76-EFDE9F26187B}" dt="2023-09-15T19:38:51.471" v="282"/>
          <ac:spMkLst>
            <pc:docMk/>
            <pc:sldMk cId="0" sldId="272"/>
            <ac:spMk id="2" creationId="{3D87E611-5F5B-4B64-9FDB-AD3A730CA5A1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38:51.471" v="282"/>
          <ac:spMkLst>
            <pc:docMk/>
            <pc:sldMk cId="0" sldId="272"/>
            <ac:spMk id="28675" creationId="{26F37DD1-08C9-4812-8AE6-7AC53A5EE167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38:58.877" v="283"/>
          <ac:spMkLst>
            <pc:docMk/>
            <pc:sldMk cId="0" sldId="272"/>
            <ac:spMk id="28676" creationId="{594C813B-0E4E-4F2E-9C81-A2E1F12C9200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38:51.471" v="282"/>
          <ac:spMkLst>
            <pc:docMk/>
            <pc:sldMk cId="0" sldId="272"/>
            <ac:spMk id="40963" creationId="{23D5818F-CD50-4100-88B1-22516C6E3A3A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38:51.471" v="282"/>
          <ac:spMkLst>
            <pc:docMk/>
            <pc:sldMk cId="0" sldId="272"/>
            <ac:spMk id="40970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38:51.471" v="282"/>
          <ac:spMkLst>
            <pc:docMk/>
            <pc:sldMk cId="0" sldId="272"/>
            <ac:spMk id="40972" creationId="{BB17FFD2-DBC7-4ABB-B2A0-7E18EC1B8074}"/>
          </ac:spMkLst>
        </pc:spChg>
        <pc:picChg chg="add">
          <ac:chgData name="Johnson, Kathy" userId="S::kjohnson@gwinnetttech.edu::bc454295-a45c-4866-b0f4-dd150e906dc9" providerId="AD" clId="Web-{E81ABB41-D82E-6E00-BD76-EFDE9F26187B}" dt="2023-09-15T19:38:51.471" v="282"/>
          <ac:picMkLst>
            <pc:docMk/>
            <pc:sldMk cId="0" sldId="272"/>
            <ac:picMk id="40968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9:38:51.471" v="282"/>
          <ac:cxnSpMkLst>
            <pc:docMk/>
            <pc:sldMk cId="0" sldId="272"/>
            <ac:cxnSpMk id="40974" creationId="{7FA45ACF-DABA-410D-9663-DACA842E6B63}"/>
          </ac:cxnSpMkLst>
        </pc:cxnChg>
      </pc:sldChg>
      <pc:sldChg chg="addSp delSp modSp mod ord setBg modClrScheme chgLayout">
        <pc:chgData name="Johnson, Kathy" userId="S::kjohnson@gwinnetttech.edu::bc454295-a45c-4866-b0f4-dd150e906dc9" providerId="AD" clId="Web-{E81ABB41-D82E-6E00-BD76-EFDE9F26187B}" dt="2023-09-15T19:35:00.997" v="238" actId="20577"/>
        <pc:sldMkLst>
          <pc:docMk/>
          <pc:sldMk cId="0" sldId="273"/>
        </pc:sldMkLst>
        <pc:spChg chg="mod ord">
          <ac:chgData name="Johnson, Kathy" userId="S::kjohnson@gwinnetttech.edu::bc454295-a45c-4866-b0f4-dd150e906dc9" providerId="AD" clId="Web-{E81ABB41-D82E-6E00-BD76-EFDE9F26187B}" dt="2023-09-15T19:10:25.443" v="160"/>
          <ac:spMkLst>
            <pc:docMk/>
            <pc:sldMk cId="0" sldId="273"/>
            <ac:spMk id="3" creationId="{5A8515D2-CA2A-4484-BD24-01DD5D3DD505}"/>
          </ac:spMkLst>
        </pc:spChg>
        <pc:spChg chg="add mod">
          <ac:chgData name="Johnson, Kathy" userId="S::kjohnson@gwinnetttech.edu::bc454295-a45c-4866-b0f4-dd150e906dc9" providerId="AD" clId="Web-{E81ABB41-D82E-6E00-BD76-EFDE9F26187B}" dt="2023-09-15T19:35:00.997" v="238" actId="20577"/>
          <ac:spMkLst>
            <pc:docMk/>
            <pc:sldMk cId="0" sldId="273"/>
            <ac:spMk id="4" creationId="{29826EAE-978F-5E8C-BE86-7775A59A9B6D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10:25.443" v="160"/>
          <ac:spMkLst>
            <pc:docMk/>
            <pc:sldMk cId="0" sldId="273"/>
            <ac:spMk id="22531" creationId="{0C9DB5B9-6AC4-4484-915B-5F1116316F49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11:54.852" v="163"/>
          <ac:spMkLst>
            <pc:docMk/>
            <pc:sldMk cId="0" sldId="273"/>
            <ac:spMk id="22532" creationId="{23683666-8166-4498-994A-A16F7B69ADC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10:25.443" v="160"/>
          <ac:spMkLst>
            <pc:docMk/>
            <pc:sldMk cId="0" sldId="273"/>
            <ac:spMk id="22539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10:25.443" v="160"/>
          <ac:spMkLst>
            <pc:docMk/>
            <pc:sldMk cId="0" sldId="273"/>
            <ac:spMk id="22541" creationId="{BB17FFD2-DBC7-4ABB-B2A0-7E18EC1B8074}"/>
          </ac:spMkLst>
        </pc:spChg>
        <pc:picChg chg="add">
          <ac:chgData name="Johnson, Kathy" userId="S::kjohnson@gwinnetttech.edu::bc454295-a45c-4866-b0f4-dd150e906dc9" providerId="AD" clId="Web-{E81ABB41-D82E-6E00-BD76-EFDE9F26187B}" dt="2023-09-15T19:10:25.443" v="160"/>
          <ac:picMkLst>
            <pc:docMk/>
            <pc:sldMk cId="0" sldId="273"/>
            <ac:picMk id="22537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9:10:25.443" v="160"/>
          <ac:cxnSpMkLst>
            <pc:docMk/>
            <pc:sldMk cId="0" sldId="273"/>
            <ac:cxnSpMk id="22543" creationId="{7FA45ACF-DABA-410D-9663-DACA842E6B63}"/>
          </ac:cxnSpMkLst>
        </pc:cxnChg>
      </pc:sldChg>
      <pc:sldChg chg="delSp modSp mod modClrScheme chgLayout">
        <pc:chgData name="Johnson, Kathy" userId="S::kjohnson@gwinnetttech.edu::bc454295-a45c-4866-b0f4-dd150e906dc9" providerId="AD" clId="Web-{E81ABB41-D82E-6E00-BD76-EFDE9F26187B}" dt="2023-09-15T19:05:22.528" v="141" actId="1076"/>
        <pc:sldMkLst>
          <pc:docMk/>
          <pc:sldMk cId="0" sldId="279"/>
        </pc:sldMkLst>
        <pc:spChg chg="del mod ord">
          <ac:chgData name="Johnson, Kathy" userId="S::kjohnson@gwinnetttech.edu::bc454295-a45c-4866-b0f4-dd150e906dc9" providerId="AD" clId="Web-{E81ABB41-D82E-6E00-BD76-EFDE9F26187B}" dt="2023-09-15T19:04:52.292" v="136"/>
          <ac:spMkLst>
            <pc:docMk/>
            <pc:sldMk cId="0" sldId="279"/>
            <ac:spMk id="6" creationId="{09AECDC9-420A-48B4-8555-5373256FCA88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79"/>
            <ac:spMk id="18435" creationId="{D973159C-9181-4341-835A-BF3C1E410B62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05:04.543" v="137"/>
          <ac:spMkLst>
            <pc:docMk/>
            <pc:sldMk cId="0" sldId="279"/>
            <ac:spMk id="18436" creationId="{EE46971F-4BA8-4E1E-B04B-3C3506B79531}"/>
          </ac:spMkLst>
        </pc:spChg>
        <pc:picChg chg="mod ord">
          <ac:chgData name="Johnson, Kathy" userId="S::kjohnson@gwinnetttech.edu::bc454295-a45c-4866-b0f4-dd150e906dc9" providerId="AD" clId="Web-{E81ABB41-D82E-6E00-BD76-EFDE9F26187B}" dt="2023-09-15T19:05:22.528" v="141" actId="1076"/>
          <ac:picMkLst>
            <pc:docMk/>
            <pc:sldMk cId="0" sldId="279"/>
            <ac:picMk id="18434" creationId="{B3E9C079-3B7E-4B0B-887C-073F6830587F}"/>
          </ac:picMkLst>
        </pc:picChg>
      </pc:sldChg>
      <pc:sldChg chg="modSp mod modClrScheme chgLayout">
        <pc:chgData name="Johnson, Kathy" userId="S::kjohnson@gwinnetttech.edu::bc454295-a45c-4866-b0f4-dd150e906dc9" providerId="AD" clId="Web-{E81ABB41-D82E-6E00-BD76-EFDE9F26187B}" dt="2023-09-15T19:40:32.145" v="297" actId="1076"/>
        <pc:sldMkLst>
          <pc:docMk/>
          <pc:sldMk cId="0" sldId="282"/>
        </pc:sldMkLst>
        <pc:spChg chg="mod ord">
          <ac:chgData name="Johnson, Kathy" userId="S::kjohnson@gwinnetttech.edu::bc454295-a45c-4866-b0f4-dd150e906dc9" providerId="AD" clId="Web-{E81ABB41-D82E-6E00-BD76-EFDE9F26187B}" dt="2023-09-15T19:38:18.173" v="277" actId="1076"/>
          <ac:spMkLst>
            <pc:docMk/>
            <pc:sldMk cId="0" sldId="282"/>
            <ac:spMk id="2" creationId="{22A9C158-FCBD-4DB2-8B8F-EF71B4F3E201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82"/>
            <ac:spMk id="26627" creationId="{BE260839-4897-41B1-AB8E-F2C2DFDDD5E4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82"/>
            <ac:spMk id="26628" creationId="{8E414679-3001-41AA-9C5A-77F9035A6E0F}"/>
          </ac:spMkLst>
        </pc:spChg>
        <pc:picChg chg="mod ord">
          <ac:chgData name="Johnson, Kathy" userId="S::kjohnson@gwinnetttech.edu::bc454295-a45c-4866-b0f4-dd150e906dc9" providerId="AD" clId="Web-{E81ABB41-D82E-6E00-BD76-EFDE9F26187B}" dt="2023-09-15T19:40:32.145" v="297" actId="1076"/>
          <ac:picMkLst>
            <pc:docMk/>
            <pc:sldMk cId="0" sldId="282"/>
            <ac:picMk id="26626" creationId="{B8376341-23EB-4696-BEF5-2FB71658F0D7}"/>
          </ac:picMkLst>
        </pc:picChg>
      </pc:sldChg>
      <pc:sldChg chg="delSp modSp mod modClrScheme chgLayout">
        <pc:chgData name="Johnson, Kathy" userId="S::kjohnson@gwinnetttech.edu::bc454295-a45c-4866-b0f4-dd150e906dc9" providerId="AD" clId="Web-{E81ABB41-D82E-6E00-BD76-EFDE9F26187B}" dt="2023-09-15T19:40:20.286" v="296"/>
        <pc:sldMkLst>
          <pc:docMk/>
          <pc:sldMk cId="0" sldId="283"/>
        </pc:sldMkLst>
        <pc:spChg chg="mod ord">
          <ac:chgData name="Johnson, Kathy" userId="S::kjohnson@gwinnetttech.edu::bc454295-a45c-4866-b0f4-dd150e906dc9" providerId="AD" clId="Web-{E81ABB41-D82E-6E00-BD76-EFDE9F26187B}" dt="2023-09-15T19:40:12.035" v="295" actId="1076"/>
          <ac:spMkLst>
            <pc:docMk/>
            <pc:sldMk cId="0" sldId="283"/>
            <ac:spMk id="2" creationId="{7AACBABD-170D-40C8-9306-91DDA2D655C5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83"/>
            <ac:spMk id="29699" creationId="{66C34C5C-F8F5-41AF-8541-EFA9C2BCA49F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40:20.286" v="296"/>
          <ac:spMkLst>
            <pc:docMk/>
            <pc:sldMk cId="0" sldId="283"/>
            <ac:spMk id="29700" creationId="{0A4A08EC-E574-42A2-9CC9-0581379BB33F}"/>
          </ac:spMkLst>
        </pc:spChg>
        <pc:picChg chg="mod ord">
          <ac:chgData name="Johnson, Kathy" userId="S::kjohnson@gwinnetttech.edu::bc454295-a45c-4866-b0f4-dd150e906dc9" providerId="AD" clId="Web-{E81ABB41-D82E-6E00-BD76-EFDE9F26187B}" dt="2023-09-15T19:40:07.082" v="294" actId="1076"/>
          <ac:picMkLst>
            <pc:docMk/>
            <pc:sldMk cId="0" sldId="283"/>
            <ac:picMk id="29698" creationId="{8C1CC16B-4FC8-4C8D-BF33-D51C7A1F614F}"/>
          </ac:picMkLst>
        </pc:picChg>
      </pc:sldChg>
      <pc:sldChg chg="addSp delSp modSp mod setBg modClrScheme setClrOvrMap chgLayout">
        <pc:chgData name="Johnson, Kathy" userId="S::kjohnson@gwinnetttech.edu::bc454295-a45c-4866-b0f4-dd150e906dc9" providerId="AD" clId="Web-{E81ABB41-D82E-6E00-BD76-EFDE9F26187B}" dt="2023-09-15T18:58:59.907" v="62"/>
        <pc:sldMkLst>
          <pc:docMk/>
          <pc:sldMk cId="0" sldId="286"/>
        </pc:sldMkLst>
        <pc:spChg chg="mod ord">
          <ac:chgData name="Johnson, Kathy" userId="S::kjohnson@gwinnetttech.edu::bc454295-a45c-4866-b0f4-dd150e906dc9" providerId="AD" clId="Web-{E81ABB41-D82E-6E00-BD76-EFDE9F26187B}" dt="2023-09-15T18:58:59.907" v="62"/>
          <ac:spMkLst>
            <pc:docMk/>
            <pc:sldMk cId="0" sldId="286"/>
            <ac:spMk id="2" creationId="{95B52F85-E49E-445F-88D4-85D37DDB7602}"/>
          </ac:spMkLst>
        </pc:spChg>
        <pc:spChg chg="add del mod ord">
          <ac:chgData name="Johnson, Kathy" userId="S::kjohnson@gwinnetttech.edu::bc454295-a45c-4866-b0f4-dd150e906dc9" providerId="AD" clId="Web-{E81ABB41-D82E-6E00-BD76-EFDE9F26187B}" dt="2023-09-15T18:58:59.907" v="62"/>
          <ac:spMkLst>
            <pc:docMk/>
            <pc:sldMk cId="0" sldId="286"/>
            <ac:spMk id="3" creationId="{3FB449FB-0947-44FC-8642-AD38825AD1F8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8:58:59.907" v="62"/>
          <ac:spMkLst>
            <pc:docMk/>
            <pc:sldMk cId="0" sldId="286"/>
            <ac:spMk id="13315" creationId="{F827B10A-6187-4B8D-8225-E120629779E0}"/>
          </ac:spMkLst>
        </pc:spChg>
        <pc:spChg chg="add del mod ord">
          <ac:chgData name="Johnson, Kathy" userId="S::kjohnson@gwinnetttech.edu::bc454295-a45c-4866-b0f4-dd150e906dc9" providerId="AD" clId="Web-{E81ABB41-D82E-6E00-BD76-EFDE9F26187B}" dt="2023-09-15T18:57:27.076" v="53"/>
          <ac:spMkLst>
            <pc:docMk/>
            <pc:sldMk cId="0" sldId="286"/>
            <ac:spMk id="13316" creationId="{320F4879-A70A-4BAE-940C-ACDC6273F834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5:46.682" v="48"/>
          <ac:spMkLst>
            <pc:docMk/>
            <pc:sldMk cId="0" sldId="286"/>
            <ac:spMk id="13321" creationId="{E5C12349-62E6-4BD7-9794-8785CD02DF1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5:46.682" v="48"/>
          <ac:spMkLst>
            <pc:docMk/>
            <pc:sldMk cId="0" sldId="286"/>
            <ac:spMk id="13327" creationId="{92806DFD-E192-42CC-B190-3C4C95B8FF4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5:46.682" v="48"/>
          <ac:spMkLst>
            <pc:docMk/>
            <pc:sldMk cId="0" sldId="286"/>
            <ac:spMk id="13329" creationId="{77DC7507-73EB-407D-8824-E418315CC0D0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6:19.386" v="52"/>
          <ac:spMkLst>
            <pc:docMk/>
            <pc:sldMk cId="0" sldId="286"/>
            <ac:spMk id="13334" creationId="{8F3CF990-ACB8-443A-BB74-D36EC8A00B02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10:50.562" v="44"/>
          <ac:spMkLst>
            <pc:docMk/>
            <pc:sldMk cId="0" sldId="286"/>
            <ac:spMk id="13335" creationId="{B5E326A3-EB92-4BDA-9F77-45197E0CBE7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6:19.386" v="52"/>
          <ac:spMkLst>
            <pc:docMk/>
            <pc:sldMk cId="0" sldId="286"/>
            <ac:spMk id="13336" creationId="{2601900C-265D-4146-A578-477541E3DF2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10:50.562" v="44"/>
          <ac:spMkLst>
            <pc:docMk/>
            <pc:sldMk cId="0" sldId="286"/>
            <ac:spMk id="13337" creationId="{CAC996C7-7B84-4645-9AA1-6EA85EAB47D6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10:50.562" v="44"/>
          <ac:spMkLst>
            <pc:docMk/>
            <pc:sldMk cId="0" sldId="286"/>
            <ac:spMk id="13339" creationId="{32DC315B-5680-47D9-B827-34D012FB14B2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6:19.386" v="52"/>
          <ac:spMkLst>
            <pc:docMk/>
            <pc:sldMk cId="0" sldId="286"/>
            <ac:spMk id="13340" creationId="{65F94F98-3A57-49AA-838E-91AAF600B6E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6:19.386" v="52"/>
          <ac:spMkLst>
            <pc:docMk/>
            <pc:sldMk cId="0" sldId="286"/>
            <ac:spMk id="13344" creationId="{41F8C064-2DC5-4758-B49C-76BFF64052AF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6:19.386" v="52"/>
          <ac:spMkLst>
            <pc:docMk/>
            <pc:sldMk cId="0" sldId="286"/>
            <ac:spMk id="13346" creationId="{FBD68200-BC03-4015-860B-CD5C30CD76B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6:19.386" v="52"/>
          <ac:spMkLst>
            <pc:docMk/>
            <pc:sldMk cId="0" sldId="286"/>
            <ac:spMk id="13348" creationId="{A0B5529D-5CAA-4BF2-B5C9-34705E7661F9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6:19.386" v="52"/>
          <ac:spMkLst>
            <pc:docMk/>
            <pc:sldMk cId="0" sldId="286"/>
            <ac:spMk id="13350" creationId="{332A6F87-AC28-4AA8-B8A6-AEBC67BD0D64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7:36.748" v="54"/>
          <ac:spMkLst>
            <pc:docMk/>
            <pc:sldMk cId="0" sldId="286"/>
            <ac:spMk id="13355" creationId="{8D8B8BFF-ABC6-4302-9767-D2ADEE381FA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7:36.748" v="54"/>
          <ac:spMkLst>
            <pc:docMk/>
            <pc:sldMk cId="0" sldId="286"/>
            <ac:spMk id="13359" creationId="{BB17FFD2-DBC7-4ABB-B2A0-7E18EC1B8074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7:36.748" v="54"/>
          <ac:spMkLst>
            <pc:docMk/>
            <pc:sldMk cId="0" sldId="286"/>
            <ac:spMk id="13361" creationId="{92806DFD-E192-42CC-B190-3C4C95B8FF4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59.907" v="62"/>
          <ac:spMkLst>
            <pc:docMk/>
            <pc:sldMk cId="0" sldId="286"/>
            <ac:spMk id="13366" creationId="{D0BE3D13-5BE5-4B05-AFCF-2A2E059D29F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59.907" v="62"/>
          <ac:spMkLst>
            <pc:docMk/>
            <pc:sldMk cId="0" sldId="286"/>
            <ac:spMk id="13368" creationId="{1AC85C80-0175-4214-A13D-03C224658C16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8:58:59.907" v="62"/>
          <ac:spMkLst>
            <pc:docMk/>
            <pc:sldMk cId="0" sldId="286"/>
            <ac:spMk id="13372" creationId="{76562092-3AA7-4EF0-9007-C44F879A1308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8:58:59.907" v="62"/>
          <ac:spMkLst>
            <pc:docMk/>
            <pc:sldMk cId="0" sldId="286"/>
            <ac:spMk id="13379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8:58:59.907" v="62"/>
          <ac:spMkLst>
            <pc:docMk/>
            <pc:sldMk cId="0" sldId="286"/>
            <ac:spMk id="13381" creationId="{BB17FFD2-DBC7-4ABB-B2A0-7E18EC1B8074}"/>
          </ac:spMkLst>
        </pc:spChg>
        <pc:graphicFrameChg chg="add del">
          <ac:chgData name="Johnson, Kathy" userId="S::kjohnson@gwinnetttech.edu::bc454295-a45c-4866-b0f4-dd150e906dc9" providerId="AD" clId="Web-{E81ABB41-D82E-6E00-BD76-EFDE9F26187B}" dt="2023-09-15T18:10:50.562" v="44"/>
          <ac:graphicFrameMkLst>
            <pc:docMk/>
            <pc:sldMk cId="0" sldId="286"/>
            <ac:graphicFrameMk id="13331" creationId="{20FF5FB9-53F0-39C3-06C0-26052C605A91}"/>
          </ac:graphicFrameMkLst>
        </pc:graphicFrameChg>
        <pc:picChg chg="add del">
          <ac:chgData name="Johnson, Kathy" userId="S::kjohnson@gwinnetttech.edu::bc454295-a45c-4866-b0f4-dd150e906dc9" providerId="AD" clId="Web-{E81ABB41-D82E-6E00-BD76-EFDE9F26187B}" dt="2023-09-15T18:55:46.682" v="48"/>
          <ac:picMkLst>
            <pc:docMk/>
            <pc:sldMk cId="0" sldId="286"/>
            <ac:picMk id="13323" creationId="{DF2C9459-3C4B-453D-B2C2-AD0679BF0DC5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8:55:46.682" v="48"/>
          <ac:picMkLst>
            <pc:docMk/>
            <pc:sldMk cId="0" sldId="286"/>
            <ac:picMk id="13325" creationId="{4DB48376-A646-4B75-9776-453930C415D4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8:56:19.386" v="52"/>
          <ac:picMkLst>
            <pc:docMk/>
            <pc:sldMk cId="0" sldId="286"/>
            <ac:picMk id="13338" creationId="{00B98862-BEE1-44FB-A335-A1B9106B445E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8:56:19.386" v="52"/>
          <ac:picMkLst>
            <pc:docMk/>
            <pc:sldMk cId="0" sldId="286"/>
            <ac:picMk id="13342" creationId="{7185CF21-0594-48C0-9F3E-254D6BCE9D9B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8:57:36.748" v="54"/>
          <ac:picMkLst>
            <pc:docMk/>
            <pc:sldMk cId="0" sldId="286"/>
            <ac:picMk id="13357" creationId="{D5F431FD-989C-4F7B-9EF1-BDED51AED4CF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8:58:59.907" v="62"/>
          <ac:picMkLst>
            <pc:docMk/>
            <pc:sldMk cId="0" sldId="286"/>
            <ac:picMk id="13370" creationId="{15ADB788-8569-409E-862D-665AD53C9904}"/>
          </ac:picMkLst>
        </pc:picChg>
        <pc:picChg chg="add">
          <ac:chgData name="Johnson, Kathy" userId="S::kjohnson@gwinnetttech.edu::bc454295-a45c-4866-b0f4-dd150e906dc9" providerId="AD" clId="Web-{E81ABB41-D82E-6E00-BD76-EFDE9F26187B}" dt="2023-09-15T18:58:59.907" v="62"/>
          <ac:picMkLst>
            <pc:docMk/>
            <pc:sldMk cId="0" sldId="286"/>
            <ac:picMk id="13377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8:58:59.907" v="62"/>
          <ac:cxnSpMkLst>
            <pc:docMk/>
            <pc:sldMk cId="0" sldId="286"/>
            <ac:cxnSpMk id="13383" creationId="{7FA45ACF-DABA-410D-9663-DACA842E6B63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19:38:40.768" v="281" actId="20577"/>
        <pc:sldMkLst>
          <pc:docMk/>
          <pc:sldMk cId="0" sldId="288"/>
        </pc:sldMkLst>
        <pc:spChg chg="mod ord">
          <ac:chgData name="Johnson, Kathy" userId="S::kjohnson@gwinnetttech.edu::bc454295-a45c-4866-b0f4-dd150e906dc9" providerId="AD" clId="Web-{E81ABB41-D82E-6E00-BD76-EFDE9F26187B}" dt="2023-09-15T19:38:29.205" v="278"/>
          <ac:spMkLst>
            <pc:docMk/>
            <pc:sldMk cId="0" sldId="288"/>
            <ac:spMk id="2" creationId="{AAFE1405-6C5F-4A15-A6A1-E7964DE68513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38:40.768" v="281" actId="20577"/>
          <ac:spMkLst>
            <pc:docMk/>
            <pc:sldMk cId="0" sldId="288"/>
            <ac:spMk id="27650" creationId="{F63F9E16-B161-4272-AAA8-5DEBEB08A196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38:29.205" v="278"/>
          <ac:spMkLst>
            <pc:docMk/>
            <pc:sldMk cId="0" sldId="288"/>
            <ac:spMk id="27651" creationId="{774417DD-1807-4219-960F-A552B586C4C7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38:33.939" v="279"/>
          <ac:spMkLst>
            <pc:docMk/>
            <pc:sldMk cId="0" sldId="288"/>
            <ac:spMk id="27652" creationId="{B9DD7211-C7BF-4EA0-B91A-5159079735D4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38:29.205" v="278"/>
          <ac:spMkLst>
            <pc:docMk/>
            <pc:sldMk cId="0" sldId="288"/>
            <ac:spMk id="27659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38:29.205" v="278"/>
          <ac:spMkLst>
            <pc:docMk/>
            <pc:sldMk cId="0" sldId="288"/>
            <ac:spMk id="27661" creationId="{BB17FFD2-DBC7-4ABB-B2A0-7E18EC1B8074}"/>
          </ac:spMkLst>
        </pc:spChg>
        <pc:picChg chg="add">
          <ac:chgData name="Johnson, Kathy" userId="S::kjohnson@gwinnetttech.edu::bc454295-a45c-4866-b0f4-dd150e906dc9" providerId="AD" clId="Web-{E81ABB41-D82E-6E00-BD76-EFDE9F26187B}" dt="2023-09-15T19:38:29.205" v="278"/>
          <ac:picMkLst>
            <pc:docMk/>
            <pc:sldMk cId="0" sldId="288"/>
            <ac:picMk id="27657" creationId="{0214283E-D7B4-49E9-932E-D7F2A2847F1F}"/>
          </ac:picMkLst>
        </pc:picChg>
        <pc:cxnChg chg="add">
          <ac:chgData name="Johnson, Kathy" userId="S::kjohnson@gwinnetttech.edu::bc454295-a45c-4866-b0f4-dd150e906dc9" providerId="AD" clId="Web-{E81ABB41-D82E-6E00-BD76-EFDE9F26187B}" dt="2023-09-15T19:38:29.205" v="278"/>
          <ac:cxnSpMkLst>
            <pc:docMk/>
            <pc:sldMk cId="0" sldId="288"/>
            <ac:cxnSpMk id="27663" creationId="{7FA45ACF-DABA-410D-9663-DACA842E6B63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E81ABB41-D82E-6E00-BD76-EFDE9F26187B}" dt="2023-09-15T19:04:42.433" v="135" actId="20577"/>
        <pc:sldMkLst>
          <pc:docMk/>
          <pc:sldMk cId="0" sldId="289"/>
        </pc:sldMkLst>
        <pc:spChg chg="add mod ord">
          <ac:chgData name="Johnson, Kathy" userId="S::kjohnson@gwinnetttech.edu::bc454295-a45c-4866-b0f4-dd150e906dc9" providerId="AD" clId="Web-{E81ABB41-D82E-6E00-BD76-EFDE9F26187B}" dt="2023-09-15T19:04:30.839" v="132" actId="14100"/>
          <ac:spMkLst>
            <pc:docMk/>
            <pc:sldMk cId="0" sldId="289"/>
            <ac:spMk id="3" creationId="{0C9C795D-F192-BD85-62B3-9D24500D2474}"/>
          </ac:spMkLst>
        </pc:spChg>
        <pc:spChg chg="mod">
          <ac:chgData name="Johnson, Kathy" userId="S::kjohnson@gwinnetttech.edu::bc454295-a45c-4866-b0f4-dd150e906dc9" providerId="AD" clId="Web-{E81ABB41-D82E-6E00-BD76-EFDE9F26187B}" dt="2023-09-15T19:04:42.433" v="135" actId="20577"/>
          <ac:spMkLst>
            <pc:docMk/>
            <pc:sldMk cId="0" sldId="289"/>
            <ac:spMk id="6" creationId="{320E38D7-D4E7-4C73-850D-62BC5CE6132F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9:00:25.269" v="71"/>
          <ac:spMkLst>
            <pc:docMk/>
            <pc:sldMk cId="0" sldId="289"/>
            <ac:spMk id="16386" creationId="{8F6508C2-2F70-4101-B2EF-B09D5BFC0BA7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01:46.302" v="90"/>
          <ac:spMkLst>
            <pc:docMk/>
            <pc:sldMk cId="0" sldId="289"/>
            <ac:spMk id="16387" creationId="{3D0C8215-0006-48C7-AADC-422D26D62A1F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0:17.253" v="68"/>
          <ac:spMkLst>
            <pc:docMk/>
            <pc:sldMk cId="0" sldId="289"/>
            <ac:spMk id="16394" creationId="{92806DFD-E192-42CC-B190-3C4C95B8FF4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0:17.253" v="68"/>
          <ac:spMkLst>
            <pc:docMk/>
            <pc:sldMk cId="0" sldId="289"/>
            <ac:spMk id="16396" creationId="{BB17FFD2-DBC7-4ABB-B2A0-7E18EC1B8074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0:25.253" v="70"/>
          <ac:spMkLst>
            <pc:docMk/>
            <pc:sldMk cId="0" sldId="289"/>
            <ac:spMk id="16401" creationId="{8F3CF990-ACB8-443A-BB74-D36EC8A00B02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0:25.253" v="70"/>
          <ac:spMkLst>
            <pc:docMk/>
            <pc:sldMk cId="0" sldId="289"/>
            <ac:spMk id="16402" creationId="{41F8C064-2DC5-4758-B49C-76BFF64052AF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0:25.253" v="70"/>
          <ac:spMkLst>
            <pc:docMk/>
            <pc:sldMk cId="0" sldId="289"/>
            <ac:spMk id="16403" creationId="{2601900C-265D-4146-A578-477541E3DF2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0:25.253" v="70"/>
          <ac:spMkLst>
            <pc:docMk/>
            <pc:sldMk cId="0" sldId="289"/>
            <ac:spMk id="16404" creationId="{FBD68200-BC03-4015-860B-CD5C30CD76B8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0:25.253" v="70"/>
          <ac:spMkLst>
            <pc:docMk/>
            <pc:sldMk cId="0" sldId="289"/>
            <ac:spMk id="16406" creationId="{A0B5529D-5CAA-4BF2-B5C9-34705E7661F9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0:25.253" v="70"/>
          <ac:spMkLst>
            <pc:docMk/>
            <pc:sldMk cId="0" sldId="289"/>
            <ac:spMk id="16407" creationId="{65F94F98-3A57-49AA-838E-91AAF600B6E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0:25.253" v="70"/>
          <ac:spMkLst>
            <pc:docMk/>
            <pc:sldMk cId="0" sldId="289"/>
            <ac:spMk id="16408" creationId="{332A6F87-AC28-4AA8-B8A6-AEBC67BD0D64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1:26.536" v="87"/>
          <ac:spMkLst>
            <pc:docMk/>
            <pc:sldMk cId="0" sldId="289"/>
            <ac:spMk id="16411" creationId="{92806DFD-E192-42CC-B190-3C4C95B8FF4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1:26.536" v="87"/>
          <ac:spMkLst>
            <pc:docMk/>
            <pc:sldMk cId="0" sldId="289"/>
            <ac:spMk id="16412" creationId="{BB17FFD2-DBC7-4ABB-B2A0-7E18EC1B8074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4:23.791" v="129"/>
          <ac:spMkLst>
            <pc:docMk/>
            <pc:sldMk cId="0" sldId="289"/>
            <ac:spMk id="16418" creationId="{E5C12349-62E6-4BD7-9794-8785CD02DF1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4:23.791" v="129"/>
          <ac:spMkLst>
            <pc:docMk/>
            <pc:sldMk cId="0" sldId="289"/>
            <ac:spMk id="16424" creationId="{92806DFD-E192-42CC-B190-3C4C95B8FF4E}"/>
          </ac:spMkLst>
        </pc:spChg>
        <pc:spChg chg="add del">
          <ac:chgData name="Johnson, Kathy" userId="S::kjohnson@gwinnetttech.edu::bc454295-a45c-4866-b0f4-dd150e906dc9" providerId="AD" clId="Web-{E81ABB41-D82E-6E00-BD76-EFDE9F26187B}" dt="2023-09-15T19:04:23.791" v="129"/>
          <ac:spMkLst>
            <pc:docMk/>
            <pc:sldMk cId="0" sldId="289"/>
            <ac:spMk id="16426" creationId="{77DC7507-73EB-407D-8824-E418315CC0D0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4:23.791" v="129"/>
          <ac:spMkLst>
            <pc:docMk/>
            <pc:sldMk cId="0" sldId="289"/>
            <ac:spMk id="16433" creationId="{92806DFD-E192-42CC-B190-3C4C95B8FF4E}"/>
          </ac:spMkLst>
        </pc:spChg>
        <pc:spChg chg="add">
          <ac:chgData name="Johnson, Kathy" userId="S::kjohnson@gwinnetttech.edu::bc454295-a45c-4866-b0f4-dd150e906dc9" providerId="AD" clId="Web-{E81ABB41-D82E-6E00-BD76-EFDE9F26187B}" dt="2023-09-15T19:04:23.791" v="129"/>
          <ac:spMkLst>
            <pc:docMk/>
            <pc:sldMk cId="0" sldId="289"/>
            <ac:spMk id="16435" creationId="{BB17FFD2-DBC7-4ABB-B2A0-7E18EC1B8074}"/>
          </ac:spMkLst>
        </pc:spChg>
        <pc:picChg chg="add del">
          <ac:chgData name="Johnson, Kathy" userId="S::kjohnson@gwinnetttech.edu::bc454295-a45c-4866-b0f4-dd150e906dc9" providerId="AD" clId="Web-{E81ABB41-D82E-6E00-BD76-EFDE9F26187B}" dt="2023-09-15T19:00:17.253" v="68"/>
          <ac:picMkLst>
            <pc:docMk/>
            <pc:sldMk cId="0" sldId="289"/>
            <ac:picMk id="16392" creationId="{0214283E-D7B4-49E9-932E-D7F2A2847F1F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9:00:25.253" v="70"/>
          <ac:picMkLst>
            <pc:docMk/>
            <pc:sldMk cId="0" sldId="289"/>
            <ac:picMk id="16400" creationId="{7185CF21-0594-48C0-9F3E-254D6BCE9D9B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9:00:25.253" v="70"/>
          <ac:picMkLst>
            <pc:docMk/>
            <pc:sldMk cId="0" sldId="289"/>
            <ac:picMk id="16405" creationId="{00B98862-BEE1-44FB-A335-A1B9106B445E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9:01:26.536" v="87"/>
          <ac:picMkLst>
            <pc:docMk/>
            <pc:sldMk cId="0" sldId="289"/>
            <ac:picMk id="16410" creationId="{0214283E-D7B4-49E9-932E-D7F2A2847F1F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9:04:23.791" v="129"/>
          <ac:picMkLst>
            <pc:docMk/>
            <pc:sldMk cId="0" sldId="289"/>
            <ac:picMk id="16420" creationId="{DF2C9459-3C4B-453D-B2C2-AD0679BF0DC5}"/>
          </ac:picMkLst>
        </pc:picChg>
        <pc:picChg chg="add del">
          <ac:chgData name="Johnson, Kathy" userId="S::kjohnson@gwinnetttech.edu::bc454295-a45c-4866-b0f4-dd150e906dc9" providerId="AD" clId="Web-{E81ABB41-D82E-6E00-BD76-EFDE9F26187B}" dt="2023-09-15T19:04:23.791" v="129"/>
          <ac:picMkLst>
            <pc:docMk/>
            <pc:sldMk cId="0" sldId="289"/>
            <ac:picMk id="16422" creationId="{4DB48376-A646-4B75-9776-453930C415D4}"/>
          </ac:picMkLst>
        </pc:picChg>
        <pc:picChg chg="add">
          <ac:chgData name="Johnson, Kathy" userId="S::kjohnson@gwinnetttech.edu::bc454295-a45c-4866-b0f4-dd150e906dc9" providerId="AD" clId="Web-{E81ABB41-D82E-6E00-BD76-EFDE9F26187B}" dt="2023-09-15T19:04:23.791" v="129"/>
          <ac:picMkLst>
            <pc:docMk/>
            <pc:sldMk cId="0" sldId="289"/>
            <ac:picMk id="16431" creationId="{0214283E-D7B4-49E9-932E-D7F2A2847F1F}"/>
          </ac:picMkLst>
        </pc:picChg>
        <pc:cxnChg chg="add del">
          <ac:chgData name="Johnson, Kathy" userId="S::kjohnson@gwinnetttech.edu::bc454295-a45c-4866-b0f4-dd150e906dc9" providerId="AD" clId="Web-{E81ABB41-D82E-6E00-BD76-EFDE9F26187B}" dt="2023-09-15T19:00:17.253" v="68"/>
          <ac:cxnSpMkLst>
            <pc:docMk/>
            <pc:sldMk cId="0" sldId="289"/>
            <ac:cxnSpMk id="16398" creationId="{7FA45ACF-DABA-410D-9663-DACA842E6B63}"/>
          </ac:cxnSpMkLst>
        </pc:cxnChg>
        <pc:cxnChg chg="add del">
          <ac:chgData name="Johnson, Kathy" userId="S::kjohnson@gwinnetttech.edu::bc454295-a45c-4866-b0f4-dd150e906dc9" providerId="AD" clId="Web-{E81ABB41-D82E-6E00-BD76-EFDE9F26187B}" dt="2023-09-15T19:01:26.536" v="87"/>
          <ac:cxnSpMkLst>
            <pc:docMk/>
            <pc:sldMk cId="0" sldId="289"/>
            <ac:cxnSpMk id="16413" creationId="{7FA45ACF-DABA-410D-9663-DACA842E6B63}"/>
          </ac:cxnSpMkLst>
        </pc:cxnChg>
        <pc:cxnChg chg="add">
          <ac:chgData name="Johnson, Kathy" userId="S::kjohnson@gwinnetttech.edu::bc454295-a45c-4866-b0f4-dd150e906dc9" providerId="AD" clId="Web-{E81ABB41-D82E-6E00-BD76-EFDE9F26187B}" dt="2023-09-15T19:04:23.791" v="129"/>
          <ac:cxnSpMkLst>
            <pc:docMk/>
            <pc:sldMk cId="0" sldId="289"/>
            <ac:cxnSpMk id="16437" creationId="{7FA45ACF-DABA-410D-9663-DACA842E6B63}"/>
          </ac:cxnSpMkLst>
        </pc:cxnChg>
      </pc:sldChg>
      <pc:sldChg chg="delSp modSp mod modClrScheme chgLayout">
        <pc:chgData name="Johnson, Kathy" userId="S::kjohnson@gwinnetttech.edu::bc454295-a45c-4866-b0f4-dd150e906dc9" providerId="AD" clId="Web-{E81ABB41-D82E-6E00-BD76-EFDE9F26187B}" dt="2023-09-15T19:36:07.420" v="252" actId="1076"/>
        <pc:sldMkLst>
          <pc:docMk/>
          <pc:sldMk cId="0" sldId="290"/>
        </pc:sldMkLst>
        <pc:spChg chg="del mod ord">
          <ac:chgData name="Johnson, Kathy" userId="S::kjohnson@gwinnetttech.edu::bc454295-a45c-4866-b0f4-dd150e906dc9" providerId="AD" clId="Web-{E81ABB41-D82E-6E00-BD76-EFDE9F26187B}" dt="2023-09-15T19:35:50.685" v="246"/>
          <ac:spMkLst>
            <pc:docMk/>
            <pc:sldMk cId="0" sldId="290"/>
            <ac:spMk id="2" creationId="{3A5056A1-98C5-4659-8BC0-8C0F0A0CFB58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35:58.639" v="249"/>
          <ac:spMkLst>
            <pc:docMk/>
            <pc:sldMk cId="0" sldId="290"/>
            <ac:spMk id="24578" creationId="{83E03B83-E9EF-4BA8-8F1A-FC4B35A296F3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90"/>
            <ac:spMk id="24579" creationId="{0E386285-BA88-4BD8-89F9-6D82B7BA6B02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35:57.185" v="248"/>
          <ac:spMkLst>
            <pc:docMk/>
            <pc:sldMk cId="0" sldId="290"/>
            <ac:spMk id="24580" creationId="{95829FBF-90D5-4A73-9C8F-A1031F71F7CA}"/>
          </ac:spMkLst>
        </pc:spChg>
        <pc:picChg chg="mod">
          <ac:chgData name="Johnson, Kathy" userId="S::kjohnson@gwinnetttech.edu::bc454295-a45c-4866-b0f4-dd150e906dc9" providerId="AD" clId="Web-{E81ABB41-D82E-6E00-BD76-EFDE9F26187B}" dt="2023-09-15T19:36:07.420" v="252" actId="1076"/>
          <ac:picMkLst>
            <pc:docMk/>
            <pc:sldMk cId="0" sldId="290"/>
            <ac:picMk id="24582" creationId="{5F9874B7-7A33-4196-80BF-BA677B0A656D}"/>
          </ac:picMkLst>
        </pc:picChg>
      </pc:sldChg>
      <pc:sldChg chg="delSp modSp mod modClrScheme chgLayout">
        <pc:chgData name="Johnson, Kathy" userId="S::kjohnson@gwinnetttech.edu::bc454295-a45c-4866-b0f4-dd150e906dc9" providerId="AD" clId="Web-{E81ABB41-D82E-6E00-BD76-EFDE9F26187B}" dt="2023-09-15T19:35:37.185" v="245" actId="1076"/>
        <pc:sldMkLst>
          <pc:docMk/>
          <pc:sldMk cId="0" sldId="291"/>
        </pc:sldMkLst>
        <pc:spChg chg="del mod ord">
          <ac:chgData name="Johnson, Kathy" userId="S::kjohnson@gwinnetttech.edu::bc454295-a45c-4866-b0f4-dd150e906dc9" providerId="AD" clId="Web-{E81ABB41-D82E-6E00-BD76-EFDE9F26187B}" dt="2023-09-15T19:35:19.638" v="241"/>
          <ac:spMkLst>
            <pc:docMk/>
            <pc:sldMk cId="0" sldId="291"/>
            <ac:spMk id="2" creationId="{5633B1A8-7A54-4EC8-85C4-F6DAB1EC12C3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35:18.294" v="240"/>
          <ac:spMkLst>
            <pc:docMk/>
            <pc:sldMk cId="0" sldId="291"/>
            <ac:spMk id="23554" creationId="{6E7D75BA-6318-4F8C-8F25-E5BA0FE63327}"/>
          </ac:spMkLst>
        </pc:spChg>
        <pc:spChg chg="mod ord">
          <ac:chgData name="Johnson, Kathy" userId="S::kjohnson@gwinnetttech.edu::bc454295-a45c-4866-b0f4-dd150e906dc9" providerId="AD" clId="Web-{E81ABB41-D82E-6E00-BD76-EFDE9F26187B}" dt="2023-09-15T16:52:56.047" v="36"/>
          <ac:spMkLst>
            <pc:docMk/>
            <pc:sldMk cId="0" sldId="291"/>
            <ac:spMk id="23555" creationId="{B065A124-13B2-4940-8432-F5BCC48AF6A7}"/>
          </ac:spMkLst>
        </pc:spChg>
        <pc:spChg chg="del mod ord">
          <ac:chgData name="Johnson, Kathy" userId="S::kjohnson@gwinnetttech.edu::bc454295-a45c-4866-b0f4-dd150e906dc9" providerId="AD" clId="Web-{E81ABB41-D82E-6E00-BD76-EFDE9F26187B}" dt="2023-09-15T19:35:21.919" v="242"/>
          <ac:spMkLst>
            <pc:docMk/>
            <pc:sldMk cId="0" sldId="291"/>
            <ac:spMk id="23556" creationId="{5EB5E0D0-87B1-47B8-BE11-B96D483DFB08}"/>
          </ac:spMkLst>
        </pc:spChg>
        <pc:picChg chg="mod">
          <ac:chgData name="Johnson, Kathy" userId="S::kjohnson@gwinnetttech.edu::bc454295-a45c-4866-b0f4-dd150e906dc9" providerId="AD" clId="Web-{E81ABB41-D82E-6E00-BD76-EFDE9F26187B}" dt="2023-09-15T19:35:37.185" v="245" actId="1076"/>
          <ac:picMkLst>
            <pc:docMk/>
            <pc:sldMk cId="0" sldId="291"/>
            <ac:picMk id="23558" creationId="{9999482F-184B-496F-B441-C18F1D404A86}"/>
          </ac:picMkLst>
        </pc:picChg>
      </pc:sldChg>
      <pc:sldMasterChg chg="del delSldLayout">
        <pc:chgData name="Johnson, Kathy" userId="S::kjohnson@gwinnetttech.edu::bc454295-a45c-4866-b0f4-dd150e906dc9" providerId="AD" clId="Web-{E81ABB41-D82E-6E00-BD76-EFDE9F26187B}" dt="2023-09-15T16:01:47.302" v="9"/>
        <pc:sldMasterMkLst>
          <pc:docMk/>
          <pc:sldMasterMk cId="2351641481" sldId="2147484233"/>
        </pc:sldMasterMkLst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1323766822" sldId="2147484234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3606467576" sldId="2147484235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3483022092" sldId="2147484236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3430749977" sldId="2147484237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2052779127" sldId="2147484238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2483767477" sldId="2147484239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3231030806" sldId="2147484240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1096475658" sldId="2147484241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2789322075" sldId="2147484242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2305009507" sldId="2147484243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869847790" sldId="2147484244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738517797" sldId="2147484245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2106749312" sldId="2147484246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353286618" sldId="2147484247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691450721" sldId="2147484248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735443412" sldId="2147484249"/>
          </pc:sldLayoutMkLst>
        </pc:sldLayoutChg>
        <pc:sldLayoutChg chg="del">
          <pc:chgData name="Johnson, Kathy" userId="S::kjohnson@gwinnetttech.edu::bc454295-a45c-4866-b0f4-dd150e906dc9" providerId="AD" clId="Web-{E81ABB41-D82E-6E00-BD76-EFDE9F26187B}" dt="2023-09-15T16:01:47.302" v="9"/>
          <pc:sldLayoutMkLst>
            <pc:docMk/>
            <pc:sldMasterMk cId="2351641481" sldId="2147484233"/>
            <pc:sldLayoutMk cId="2473857738" sldId="2147484250"/>
          </pc:sldLayoutMkLst>
        </pc:sldLayoutChg>
      </pc:sldMasterChg>
      <pc:sldMasterChg chg="add del addSldLayout delSldLayout modSldLayout">
        <pc:chgData name="Johnson, Kathy" userId="S::kjohnson@gwinnetttech.edu::bc454295-a45c-4866-b0f4-dd150e906dc9" providerId="AD" clId="Web-{E81ABB41-D82E-6E00-BD76-EFDE9F26187B}" dt="2023-09-15T16:12:50.730" v="13"/>
        <pc:sldMasterMkLst>
          <pc:docMk/>
          <pc:sldMasterMk cId="3990982815" sldId="2147484251"/>
        </pc:sldMasterMkLst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296935741" sldId="2147484252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3309391758" sldId="2147484253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1335229339" sldId="2147484254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4014990783" sldId="2147484255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2222459106" sldId="2147484256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601292670" sldId="2147484257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72377678" sldId="2147484258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4203260452" sldId="2147484259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1138712577" sldId="2147484260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2712343008" sldId="2147484261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260359911" sldId="2147484262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435175642" sldId="2147484263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2476189294" sldId="2147484264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3526049345" sldId="2147484265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3477854325" sldId="2147484266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2547132497" sldId="2147484267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2:50.730" v="13"/>
          <pc:sldLayoutMkLst>
            <pc:docMk/>
            <pc:sldMasterMk cId="3990982815" sldId="2147484251"/>
            <pc:sldLayoutMk cId="57734412" sldId="2147484268"/>
          </pc:sldLayoutMkLst>
        </pc:sldLayoutChg>
      </pc:sldMasterChg>
      <pc:sldMasterChg chg="add del addSldLayout delSldLayout modSldLayout">
        <pc:chgData name="Johnson, Kathy" userId="S::kjohnson@gwinnetttech.edu::bc454295-a45c-4866-b0f4-dd150e906dc9" providerId="AD" clId="Web-{E81ABB41-D82E-6E00-BD76-EFDE9F26187B}" dt="2023-09-15T16:19:43.198" v="20"/>
        <pc:sldMasterMkLst>
          <pc:docMk/>
          <pc:sldMasterMk cId="3650855106" sldId="2147484269"/>
        </pc:sldMasterMkLst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1081329984" sldId="2147484270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578192917" sldId="2147484271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56943432" sldId="2147484272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2992419495" sldId="2147484273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3199988857" sldId="2147484274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628551611" sldId="2147484275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2228132015" sldId="2147484276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2680339086" sldId="2147484277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1011198016" sldId="2147484278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3118572095" sldId="2147484279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543752536" sldId="2147484280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4001621613" sldId="2147484281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3133304009" sldId="2147484282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1164554537" sldId="2147484283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1353078220" sldId="2147484284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2536652475" sldId="2147484285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3848623982" sldId="2147484286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19:43.198" v="20"/>
          <pc:sldLayoutMkLst>
            <pc:docMk/>
            <pc:sldMasterMk cId="3650855106" sldId="2147484269"/>
            <pc:sldLayoutMk cId="2516513141" sldId="2147484287"/>
          </pc:sldLayoutMkLst>
        </pc:sldLayoutChg>
      </pc:sldMasterChg>
      <pc:sldMasterChg chg="add del addSldLayout delSldLayout modSldLayout">
        <pc:chgData name="Johnson, Kathy" userId="S::kjohnson@gwinnetttech.edu::bc454295-a45c-4866-b0f4-dd150e906dc9" providerId="AD" clId="Web-{E81ABB41-D82E-6E00-BD76-EFDE9F26187B}" dt="2023-09-15T16:52:56.047" v="36"/>
        <pc:sldMasterMkLst>
          <pc:docMk/>
          <pc:sldMasterMk cId="3704697731" sldId="2147484288"/>
        </pc:sldMasterMkLst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2687416379" sldId="2147484289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1898730961" sldId="2147484290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2199373035" sldId="2147484291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1717910932" sldId="2147484292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2433354342" sldId="2147484293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2777934465" sldId="2147484294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2971334482" sldId="2147484295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2731094009" sldId="2147484296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3039394610" sldId="2147484297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410090995" sldId="2147484298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157649518" sldId="2147484299"/>
          </pc:sldLayoutMkLst>
        </pc:sldLayoutChg>
        <pc:sldLayoutChg chg="add del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3704697731" sldId="2147484288"/>
            <pc:sldLayoutMk cId="2277124118" sldId="2147484300"/>
          </pc:sldLayoutMkLst>
        </pc:sldLayoutChg>
      </pc:sldMasterChg>
      <pc:sldMasterChg chg="add addSldLayout modSldLayout">
        <pc:chgData name="Johnson, Kathy" userId="S::kjohnson@gwinnetttech.edu::bc454295-a45c-4866-b0f4-dd150e906dc9" providerId="AD" clId="Web-{E81ABB41-D82E-6E00-BD76-EFDE9F26187B}" dt="2023-09-15T16:52:56.047" v="36"/>
        <pc:sldMasterMkLst>
          <pc:docMk/>
          <pc:sldMasterMk cId="2475085921" sldId="2147484301"/>
        </pc:sldMasterMkLst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2008986299" sldId="2147484302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2250178602" sldId="2147484303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2104130045" sldId="2147484304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2202040072" sldId="2147484305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1533713015" sldId="2147484306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3441709172" sldId="2147484307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2536447851" sldId="2147484308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4139317773" sldId="2147484309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354576789" sldId="2147484310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1807315441" sldId="2147484311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1712888062" sldId="2147484312"/>
          </pc:sldLayoutMkLst>
        </pc:sldLayoutChg>
        <pc:sldLayoutChg chg="add mod replId">
          <pc:chgData name="Johnson, Kathy" userId="S::kjohnson@gwinnetttech.edu::bc454295-a45c-4866-b0f4-dd150e906dc9" providerId="AD" clId="Web-{E81ABB41-D82E-6E00-BD76-EFDE9F26187B}" dt="2023-09-15T16:52:56.047" v="36"/>
          <pc:sldLayoutMkLst>
            <pc:docMk/>
            <pc:sldMasterMk cId="2475085921" sldId="2147484301"/>
            <pc:sldLayoutMk cId="1973027587" sldId="2147484313"/>
          </pc:sldLayoutMkLst>
        </pc:sldLayoutChg>
      </pc:sldMasterChg>
    </pc:docChg>
  </pc:docChgLst>
  <pc:docChgLst>
    <pc:chgData name="Johnson, Kathy" userId="bc454295-a45c-4866-b0f4-dd150e906dc9" providerId="ADAL" clId="{E3EC6085-D765-4EAD-8F8B-55FBCCD92B51}"/>
    <pc:docChg chg="custSel modSld">
      <pc:chgData name="Johnson, Kathy" userId="bc454295-a45c-4866-b0f4-dd150e906dc9" providerId="ADAL" clId="{E3EC6085-D765-4EAD-8F8B-55FBCCD92B51}" dt="2023-09-15T16:00:08.909" v="76" actId="27636"/>
      <pc:docMkLst>
        <pc:docMk/>
      </pc:docMkLst>
      <pc:sldChg chg="modSp">
        <pc:chgData name="Johnson, Kathy" userId="bc454295-a45c-4866-b0f4-dd150e906dc9" providerId="ADAL" clId="{E3EC6085-D765-4EAD-8F8B-55FBCCD92B51}" dt="2023-09-15T16:00:08.824" v="71" actId="27636"/>
        <pc:sldMkLst>
          <pc:docMk/>
          <pc:sldMk cId="0" sldId="256"/>
        </pc:sldMkLst>
        <pc:spChg chg="mod">
          <ac:chgData name="Johnson, Kathy" userId="bc454295-a45c-4866-b0f4-dd150e906dc9" providerId="ADAL" clId="{E3EC6085-D765-4EAD-8F8B-55FBCCD92B51}" dt="2023-09-15T16:00:08.824" v="71" actId="27636"/>
          <ac:spMkLst>
            <pc:docMk/>
            <pc:sldMk cId="0" sldId="256"/>
            <ac:spMk id="2051" creationId="{13F35EDF-7E73-4337-8245-77D3DE7C1FC3}"/>
          </ac:spMkLst>
        </pc:spChg>
      </pc:sldChg>
      <pc:sldChg chg="modSp">
        <pc:chgData name="Johnson, Kathy" userId="bc454295-a45c-4866-b0f4-dd150e906dc9" providerId="ADAL" clId="{E3EC6085-D765-4EAD-8F8B-55FBCCD92B51}" dt="2023-09-15T15:59:48.942" v="61" actId="27636"/>
        <pc:sldMkLst>
          <pc:docMk/>
          <pc:sldMk cId="0" sldId="258"/>
        </pc:sldMkLst>
        <pc:spChg chg="mod">
          <ac:chgData name="Johnson, Kathy" userId="bc454295-a45c-4866-b0f4-dd150e906dc9" providerId="ADAL" clId="{E3EC6085-D765-4EAD-8F8B-55FBCCD92B51}" dt="2023-09-15T15:59:48.942" v="61" actId="27636"/>
          <ac:spMkLst>
            <pc:docMk/>
            <pc:sldMk cId="0" sldId="258"/>
            <ac:spMk id="19458" creationId="{B59548A4-0D50-4612-BD3A-FDD25A2B3B9F}"/>
          </ac:spMkLst>
        </pc:spChg>
        <pc:spChg chg="mod">
          <ac:chgData name="Johnson, Kathy" userId="bc454295-a45c-4866-b0f4-dd150e906dc9" providerId="ADAL" clId="{E3EC6085-D765-4EAD-8F8B-55FBCCD92B51}" dt="2023-09-15T15:59:48.942" v="60" actId="27636"/>
          <ac:spMkLst>
            <pc:docMk/>
            <pc:sldMk cId="0" sldId="258"/>
            <ac:spMk id="19461" creationId="{8552A69B-82E8-40F0-A97F-26B45E1637A6}"/>
          </ac:spMkLst>
        </pc:spChg>
      </pc:sldChg>
      <pc:sldChg chg="modSp">
        <pc:chgData name="Johnson, Kathy" userId="bc454295-a45c-4866-b0f4-dd150e906dc9" providerId="ADAL" clId="{E3EC6085-D765-4EAD-8F8B-55FBCCD92B51}" dt="2023-09-15T15:59:48.942" v="62" actId="27636"/>
        <pc:sldMkLst>
          <pc:docMk/>
          <pc:sldMk cId="0" sldId="259"/>
        </pc:sldMkLst>
        <pc:spChg chg="mod">
          <ac:chgData name="Johnson, Kathy" userId="bc454295-a45c-4866-b0f4-dd150e906dc9" providerId="ADAL" clId="{E3EC6085-D765-4EAD-8F8B-55FBCCD92B51}" dt="2023-09-15T15:59:48.942" v="62" actId="27636"/>
          <ac:spMkLst>
            <pc:docMk/>
            <pc:sldMk cId="0" sldId="259"/>
            <ac:spMk id="20482" creationId="{7C57694C-FD2F-4E4F-B633-13EBAFD2C6DF}"/>
          </ac:spMkLst>
        </pc:spChg>
      </pc:sldChg>
      <pc:sldChg chg="modSp">
        <pc:chgData name="Johnson, Kathy" userId="bc454295-a45c-4866-b0f4-dd150e906dc9" providerId="ADAL" clId="{E3EC6085-D765-4EAD-8F8B-55FBCCD92B51}" dt="2023-09-15T16:00:08.880" v="73" actId="27636"/>
        <pc:sldMkLst>
          <pc:docMk/>
          <pc:sldMk cId="0" sldId="260"/>
        </pc:sldMkLst>
        <pc:spChg chg="mod">
          <ac:chgData name="Johnson, Kathy" userId="bc454295-a45c-4866-b0f4-dd150e906dc9" providerId="ADAL" clId="{E3EC6085-D765-4EAD-8F8B-55FBCCD92B51}" dt="2023-09-15T16:00:08.880" v="73" actId="27636"/>
          <ac:spMkLst>
            <pc:docMk/>
            <pc:sldMk cId="0" sldId="260"/>
            <ac:spMk id="21507" creationId="{EE93F36E-58E1-47EB-9211-0F6999C82414}"/>
          </ac:spMkLst>
        </pc:spChg>
      </pc:sldChg>
      <pc:sldChg chg="modSp">
        <pc:chgData name="Johnson, Kathy" userId="bc454295-a45c-4866-b0f4-dd150e906dc9" providerId="ADAL" clId="{E3EC6085-D765-4EAD-8F8B-55FBCCD92B51}" dt="2023-09-15T16:00:08.889" v="74" actId="27636"/>
        <pc:sldMkLst>
          <pc:docMk/>
          <pc:sldMk cId="0" sldId="262"/>
        </pc:sldMkLst>
        <pc:spChg chg="mod">
          <ac:chgData name="Johnson, Kathy" userId="bc454295-a45c-4866-b0f4-dd150e906dc9" providerId="ADAL" clId="{E3EC6085-D765-4EAD-8F8B-55FBCCD92B51}" dt="2023-09-15T16:00:08.889" v="74" actId="27636"/>
          <ac:spMkLst>
            <pc:docMk/>
            <pc:sldMk cId="0" sldId="262"/>
            <ac:spMk id="19458" creationId="{9610E49F-D9B1-4737-8050-D106F9888BAB}"/>
          </ac:spMkLst>
        </pc:spChg>
      </pc:sldChg>
      <pc:sldChg chg="modSp">
        <pc:chgData name="Johnson, Kathy" userId="bc454295-a45c-4866-b0f4-dd150e906dc9" providerId="ADAL" clId="{E3EC6085-D765-4EAD-8F8B-55FBCCD92B51}" dt="2023-09-15T15:59:48.975" v="68" actId="27636"/>
        <pc:sldMkLst>
          <pc:docMk/>
          <pc:sldMk cId="0" sldId="263"/>
        </pc:sldMkLst>
        <pc:spChg chg="mod">
          <ac:chgData name="Johnson, Kathy" userId="bc454295-a45c-4866-b0f4-dd150e906dc9" providerId="ADAL" clId="{E3EC6085-D765-4EAD-8F8B-55FBCCD92B51}" dt="2023-09-15T15:59:48.975" v="68" actId="27636"/>
          <ac:spMkLst>
            <pc:docMk/>
            <pc:sldMk cId="0" sldId="263"/>
            <ac:spMk id="2052" creationId="{72156594-9434-4316-94A9-623028370DAE}"/>
          </ac:spMkLst>
        </pc:spChg>
      </pc:sldChg>
      <pc:sldChg chg="modSp">
        <pc:chgData name="Johnson, Kathy" userId="bc454295-a45c-4866-b0f4-dd150e906dc9" providerId="ADAL" clId="{E3EC6085-D765-4EAD-8F8B-55FBCCD92B51}" dt="2023-09-15T15:59:29.062" v="39" actId="27636"/>
        <pc:sldMkLst>
          <pc:docMk/>
          <pc:sldMk cId="0" sldId="264"/>
        </pc:sldMkLst>
        <pc:spChg chg="mod">
          <ac:chgData name="Johnson, Kathy" userId="bc454295-a45c-4866-b0f4-dd150e906dc9" providerId="ADAL" clId="{E3EC6085-D765-4EAD-8F8B-55FBCCD92B51}" dt="2023-09-15T15:59:29.062" v="39" actId="27636"/>
          <ac:spMkLst>
            <pc:docMk/>
            <pc:sldMk cId="0" sldId="264"/>
            <ac:spMk id="16386" creationId="{739EF380-D8FF-4989-B2C9-140FD542371A}"/>
          </ac:spMkLst>
        </pc:spChg>
      </pc:sldChg>
      <pc:sldChg chg="modSp">
        <pc:chgData name="Johnson, Kathy" userId="bc454295-a45c-4866-b0f4-dd150e906dc9" providerId="ADAL" clId="{E3EC6085-D765-4EAD-8F8B-55FBCCD92B51}" dt="2023-09-15T15:59:29.071" v="40" actId="27636"/>
        <pc:sldMkLst>
          <pc:docMk/>
          <pc:sldMk cId="0" sldId="265"/>
        </pc:sldMkLst>
        <pc:spChg chg="mod">
          <ac:chgData name="Johnson, Kathy" userId="bc454295-a45c-4866-b0f4-dd150e906dc9" providerId="ADAL" clId="{E3EC6085-D765-4EAD-8F8B-55FBCCD92B51}" dt="2023-09-15T15:59:29.071" v="40" actId="27636"/>
          <ac:spMkLst>
            <pc:docMk/>
            <pc:sldMk cId="0" sldId="265"/>
            <ac:spMk id="17411" creationId="{883526EC-0F87-4EFA-8E3C-FA7FCF4E12DE}"/>
          </ac:spMkLst>
        </pc:spChg>
      </pc:sldChg>
      <pc:sldChg chg="modSp">
        <pc:chgData name="Johnson, Kathy" userId="bc454295-a45c-4866-b0f4-dd150e906dc9" providerId="ADAL" clId="{E3EC6085-D765-4EAD-8F8B-55FBCCD92B51}" dt="2023-09-15T15:59:48.975" v="69" actId="27636"/>
        <pc:sldMkLst>
          <pc:docMk/>
          <pc:sldMk cId="0" sldId="266"/>
        </pc:sldMkLst>
        <pc:spChg chg="mod">
          <ac:chgData name="Johnson, Kathy" userId="bc454295-a45c-4866-b0f4-dd150e906dc9" providerId="ADAL" clId="{E3EC6085-D765-4EAD-8F8B-55FBCCD92B51}" dt="2023-09-15T15:59:48.975" v="69" actId="27636"/>
          <ac:spMkLst>
            <pc:docMk/>
            <pc:sldMk cId="0" sldId="266"/>
            <ac:spMk id="19459" creationId="{7FEB4343-0F9A-428D-ADE5-BF10C9FC171D}"/>
          </ac:spMkLst>
        </pc:spChg>
      </pc:sldChg>
      <pc:sldChg chg="modSp">
        <pc:chgData name="Johnson, Kathy" userId="bc454295-a45c-4866-b0f4-dd150e906dc9" providerId="ADAL" clId="{E3EC6085-D765-4EAD-8F8B-55FBCCD92B51}" dt="2023-09-15T15:59:12.892" v="14" actId="27636"/>
        <pc:sldMkLst>
          <pc:docMk/>
          <pc:sldMk cId="0" sldId="267"/>
        </pc:sldMkLst>
        <pc:spChg chg="mod">
          <ac:chgData name="Johnson, Kathy" userId="bc454295-a45c-4866-b0f4-dd150e906dc9" providerId="ADAL" clId="{E3EC6085-D765-4EAD-8F8B-55FBCCD92B51}" dt="2023-09-15T15:59:12.892" v="14" actId="27636"/>
          <ac:spMkLst>
            <pc:docMk/>
            <pc:sldMk cId="0" sldId="267"/>
            <ac:spMk id="22531" creationId="{CC5814FF-A81F-4E52-8738-54EFE6AC0283}"/>
          </ac:spMkLst>
        </pc:spChg>
      </pc:sldChg>
      <pc:sldChg chg="modSp">
        <pc:chgData name="Johnson, Kathy" userId="bc454295-a45c-4866-b0f4-dd150e906dc9" providerId="ADAL" clId="{E3EC6085-D765-4EAD-8F8B-55FBCCD92B51}" dt="2023-09-15T15:59:48.961" v="65" actId="27636"/>
        <pc:sldMkLst>
          <pc:docMk/>
          <pc:sldMk cId="0" sldId="268"/>
        </pc:sldMkLst>
        <pc:spChg chg="mod">
          <ac:chgData name="Johnson, Kathy" userId="bc454295-a45c-4866-b0f4-dd150e906dc9" providerId="ADAL" clId="{E3EC6085-D765-4EAD-8F8B-55FBCCD92B51}" dt="2023-09-15T15:59:48.961" v="65" actId="27636"/>
          <ac:spMkLst>
            <pc:docMk/>
            <pc:sldMk cId="0" sldId="268"/>
            <ac:spMk id="2" creationId="{D0265D9E-072B-494D-8DB5-5213AB3190FD}"/>
          </ac:spMkLst>
        </pc:spChg>
        <pc:spChg chg="mod">
          <ac:chgData name="Johnson, Kathy" userId="bc454295-a45c-4866-b0f4-dd150e906dc9" providerId="ADAL" clId="{E3EC6085-D765-4EAD-8F8B-55FBCCD92B51}" dt="2023-09-15T15:59:43.439" v="57" actId="27636"/>
          <ac:spMkLst>
            <pc:docMk/>
            <pc:sldMk cId="0" sldId="268"/>
            <ac:spMk id="15362" creationId="{E837B3C9-394D-4124-B93F-79ACD9191285}"/>
          </ac:spMkLst>
        </pc:spChg>
      </pc:sldChg>
      <pc:sldChg chg="modSp">
        <pc:chgData name="Johnson, Kathy" userId="bc454295-a45c-4866-b0f4-dd150e906dc9" providerId="ADAL" clId="{E3EC6085-D765-4EAD-8F8B-55FBCCD92B51}" dt="2023-09-15T15:59:48.961" v="66" actId="27636"/>
        <pc:sldMkLst>
          <pc:docMk/>
          <pc:sldMk cId="0" sldId="270"/>
        </pc:sldMkLst>
        <pc:spChg chg="mod">
          <ac:chgData name="Johnson, Kathy" userId="bc454295-a45c-4866-b0f4-dd150e906dc9" providerId="ADAL" clId="{E3EC6085-D765-4EAD-8F8B-55FBCCD92B51}" dt="2023-09-15T15:59:48.961" v="66" actId="27636"/>
          <ac:spMkLst>
            <pc:docMk/>
            <pc:sldMk cId="0" sldId="270"/>
            <ac:spMk id="24579" creationId="{AC3CBB82-9252-4DDF-9998-5B357006FCA2}"/>
          </ac:spMkLst>
        </pc:spChg>
      </pc:sldChg>
      <pc:sldChg chg="modSp">
        <pc:chgData name="Johnson, Kathy" userId="bc454295-a45c-4866-b0f4-dd150e906dc9" providerId="ADAL" clId="{E3EC6085-D765-4EAD-8F8B-55FBCCD92B51}" dt="2023-09-15T16:00:08.892" v="75" actId="27636"/>
        <pc:sldMkLst>
          <pc:docMk/>
          <pc:sldMk cId="0" sldId="271"/>
        </pc:sldMkLst>
        <pc:spChg chg="mod">
          <ac:chgData name="Johnson, Kathy" userId="bc454295-a45c-4866-b0f4-dd150e906dc9" providerId="ADAL" clId="{E3EC6085-D765-4EAD-8F8B-55FBCCD92B51}" dt="2023-09-15T15:59:29.045" v="37" actId="27636"/>
          <ac:spMkLst>
            <pc:docMk/>
            <pc:sldMk cId="0" sldId="271"/>
            <ac:spMk id="2" creationId="{09E7A90B-5DDE-4D5A-AA07-2BCB76C17F1D}"/>
          </ac:spMkLst>
        </pc:spChg>
        <pc:spChg chg="mod">
          <ac:chgData name="Johnson, Kathy" userId="bc454295-a45c-4866-b0f4-dd150e906dc9" providerId="ADAL" clId="{E3EC6085-D765-4EAD-8F8B-55FBCCD92B51}" dt="2023-09-15T16:00:08.892" v="75" actId="27636"/>
          <ac:spMkLst>
            <pc:docMk/>
            <pc:sldMk cId="0" sldId="271"/>
            <ac:spMk id="31747" creationId="{AD692A9B-6FBA-428D-A762-A450B3F92676}"/>
          </ac:spMkLst>
        </pc:spChg>
      </pc:sldChg>
      <pc:sldChg chg="modSp">
        <pc:chgData name="Johnson, Kathy" userId="bc454295-a45c-4866-b0f4-dd150e906dc9" providerId="ADAL" clId="{E3EC6085-D765-4EAD-8F8B-55FBCCD92B51}" dt="2023-09-15T15:59:29.087" v="43" actId="27636"/>
        <pc:sldMkLst>
          <pc:docMk/>
          <pc:sldMk cId="0" sldId="272"/>
        </pc:sldMkLst>
        <pc:spChg chg="mod">
          <ac:chgData name="Johnson, Kathy" userId="bc454295-a45c-4866-b0f4-dd150e906dc9" providerId="ADAL" clId="{E3EC6085-D765-4EAD-8F8B-55FBCCD92B51}" dt="2023-09-15T15:59:29.087" v="43" actId="27636"/>
          <ac:spMkLst>
            <pc:docMk/>
            <pc:sldMk cId="0" sldId="272"/>
            <ac:spMk id="2" creationId="{3D87E611-5F5B-4B64-9FDB-AD3A730CA5A1}"/>
          </ac:spMkLst>
        </pc:spChg>
        <pc:spChg chg="mod">
          <ac:chgData name="Johnson, Kathy" userId="bc454295-a45c-4866-b0f4-dd150e906dc9" providerId="ADAL" clId="{E3EC6085-D765-4EAD-8F8B-55FBCCD92B51}" dt="2023-09-15T15:59:29.087" v="42" actId="27636"/>
          <ac:spMkLst>
            <pc:docMk/>
            <pc:sldMk cId="0" sldId="272"/>
            <ac:spMk id="40963" creationId="{23D5818F-CD50-4100-88B1-22516C6E3A3A}"/>
          </ac:spMkLst>
        </pc:spChg>
      </pc:sldChg>
      <pc:sldChg chg="modSp">
        <pc:chgData name="Johnson, Kathy" userId="bc454295-a45c-4866-b0f4-dd150e906dc9" providerId="ADAL" clId="{E3EC6085-D765-4EAD-8F8B-55FBCCD92B51}" dt="2023-09-15T16:00:08.909" v="76" actId="27636"/>
        <pc:sldMkLst>
          <pc:docMk/>
          <pc:sldMk cId="0" sldId="283"/>
        </pc:sldMkLst>
        <pc:spChg chg="mod">
          <ac:chgData name="Johnson, Kathy" userId="bc454295-a45c-4866-b0f4-dd150e906dc9" providerId="ADAL" clId="{E3EC6085-D765-4EAD-8F8B-55FBCCD92B51}" dt="2023-09-15T16:00:08.909" v="76" actId="27636"/>
          <ac:spMkLst>
            <pc:docMk/>
            <pc:sldMk cId="0" sldId="283"/>
            <ac:spMk id="2" creationId="{7AACBABD-170D-40C8-9306-91DDA2D655C5}"/>
          </ac:spMkLst>
        </pc:spChg>
      </pc:sldChg>
      <pc:sldChg chg="modSp">
        <pc:chgData name="Johnson, Kathy" userId="bc454295-a45c-4866-b0f4-dd150e906dc9" providerId="ADAL" clId="{E3EC6085-D765-4EAD-8F8B-55FBCCD92B51}" dt="2023-09-15T16:00:08.873" v="72" actId="27636"/>
        <pc:sldMkLst>
          <pc:docMk/>
          <pc:sldMk cId="0" sldId="286"/>
        </pc:sldMkLst>
        <pc:spChg chg="mod">
          <ac:chgData name="Johnson, Kathy" userId="bc454295-a45c-4866-b0f4-dd150e906dc9" providerId="ADAL" clId="{E3EC6085-D765-4EAD-8F8B-55FBCCD92B51}" dt="2023-09-15T15:59:48.942" v="63" actId="27636"/>
          <ac:spMkLst>
            <pc:docMk/>
            <pc:sldMk cId="0" sldId="286"/>
            <ac:spMk id="2" creationId="{95B52F85-E49E-445F-88D4-85D37DDB7602}"/>
          </ac:spMkLst>
        </pc:spChg>
        <pc:spChg chg="mod">
          <ac:chgData name="Johnson, Kathy" userId="bc454295-a45c-4866-b0f4-dd150e906dc9" providerId="ADAL" clId="{E3EC6085-D765-4EAD-8F8B-55FBCCD92B51}" dt="2023-09-15T16:00:08.873" v="72" actId="27636"/>
          <ac:spMkLst>
            <pc:docMk/>
            <pc:sldMk cId="0" sldId="286"/>
            <ac:spMk id="3" creationId="{3FB449FB-0947-44FC-8642-AD38825AD1F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60445F-4A49-4F62-916C-082BA317FF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4F22ED-D729-445D-BC5C-DB42AA8258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pPr>
              <a:defRPr/>
            </a:pPr>
            <a:fld id="{6A3A2FA2-B1D7-4EBB-9405-9901AD0A1BCE}" type="datetimeFigureOut">
              <a:rPr lang="en-US"/>
              <a:pPr>
                <a:defRPr/>
              </a:pPr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FF84B-8181-478C-A18E-51EF0B88A5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5320F-962C-4E95-A28B-BAF61B1A25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2BCA4F9-DF23-482E-86F7-95C07476CF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697A047-305E-44E1-A7E1-8E1592A2B3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7D19DB7-3096-4887-922A-D4A7250D05F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73EEA7FD-A50E-4A30-BBCD-9875CE41D57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8015C914-DD66-43BD-AF8F-41FC2C6ADA5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C3C8711-B47C-4600-BCD0-641B2BA63C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56D4B2FE-69DC-4B43-A9F5-38DB310F6C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FA3D7F-AFD8-419F-827F-FDFE2477646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169249A8-A147-4EC3-A3F0-C8485A69D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95F760-4166-46E0-9926-ED6B0A8213B5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224AB98-114C-4FE9-AFEB-191A8C25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FE23C2B9-E152-431E-A460-3DD4D0A2F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Other things effect this like viewing area  but will discuss latter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F3DE952C-4A82-4ECE-94F5-F4C0F618FD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869DBEC-FE35-4DBA-B00B-127ABEA3C1A0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7D07309D-FE2E-461D-B4EE-62B2759479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D45E1F1-ECEB-47FC-8904-D0B6A2258E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Low fps results in flicker on the monitor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B0CA1CFA-78BD-425D-B0D6-E08F931C32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D15B30-3E8C-4B2E-9497-853CE6538404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9087EE4-95F3-4080-ACAC-748F256F6A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808C38F-5795-4D42-BAA9-A709AE815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reciprocals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6FF1F73-1F5D-4C98-BC61-EF071A7BA0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BFC5E0A-28CA-4D84-87D9-C6EA9CB2D524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96599F2D-039E-46EE-88B4-F674E97C84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CB031CCD-9110-44F7-AD3A-5307D7904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PRP pulse repetition period   or round trip time of the pulse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E3C6800D-9C4B-466C-B6B7-4288524C77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3CC23BE-DE24-4274-836A-5C82729DCF6D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6DF9785-F0FC-4A51-B573-E66F1C20D9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8F91DDB9-0649-4588-B647-9B3AB6435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58988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906359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856" y="3428999"/>
            <a:ext cx="4138550" cy="2268559"/>
          </a:xfrm>
        </p:spPr>
        <p:txBody>
          <a:bodyPr anchor="t">
            <a:normAutofit/>
          </a:bodyPr>
          <a:lstStyle>
            <a:lvl1pPr algn="r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1292" y="2268787"/>
            <a:ext cx="3966114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41440" y="3262168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8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7" y="808057"/>
            <a:ext cx="5885350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0792" y="2049878"/>
            <a:ext cx="5723414" cy="4000066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1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7688343" y="480678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9317" y="805818"/>
            <a:ext cx="99488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64598" y="970410"/>
            <a:ext cx="4715441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88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CDB14-AE47-4FBA-96F8-C2C5DD7AA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15DDF-0860-44F6-A9F9-95E858C2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B68CB-A14E-4C31-8620-E0A4AD23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19C391B-7350-4E60-A552-B3E820188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0275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17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3199028"/>
            <a:ext cx="5967420" cy="1372971"/>
          </a:xfrm>
        </p:spPr>
        <p:txBody>
          <a:bodyPr anchor="t"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131" y="2272143"/>
            <a:ext cx="5803294" cy="926885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44924" y="3023993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3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0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406" y="2056800"/>
            <a:ext cx="2855547" cy="39931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679" y="2056800"/>
            <a:ext cx="2859527" cy="39931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4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7" cy="10770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3589" y="2054563"/>
            <a:ext cx="2857364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2510" y="2851330"/>
            <a:ext cx="2858443" cy="3198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679" y="2054563"/>
            <a:ext cx="285952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4680" y="2851330"/>
            <a:ext cx="2859526" cy="3198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1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0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44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5"/>
          </a:xfrm>
        </p:spPr>
        <p:txBody>
          <a:bodyPr anchor="b">
            <a:normAutofit/>
          </a:bodyPr>
          <a:lstStyle>
            <a:lvl1pPr algn="l"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538" y="805818"/>
            <a:ext cx="375566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2" y="3186155"/>
            <a:ext cx="2120703" cy="238639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1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82987" y="3229"/>
            <a:ext cx="3727769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671" y="1296618"/>
            <a:ext cx="2603212" cy="188630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4" y="3182928"/>
            <a:ext cx="2603794" cy="2386394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0" y="2912532"/>
            <a:ext cx="7772939" cy="39454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1317" y="808057"/>
            <a:ext cx="587801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236" y="2049878"/>
            <a:ext cx="5713092" cy="40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28294" y="5272451"/>
            <a:ext cx="2662729" cy="179188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pPr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58177" y="3658900"/>
            <a:ext cx="5885352" cy="183663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136" y="164594"/>
            <a:ext cx="638312" cy="322850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85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  <p:sldLayoutId id="2147484313" r:id="rId12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9" name="Rectangle 17418">
            <a:extLst>
              <a:ext uri="{FF2B5EF4-FFF2-40B4-BE49-F238E27FC236}">
                <a16:creationId xmlns:a16="http://schemas.microsoft.com/office/drawing/2014/main" id="{B83DBD2A-BAC5-46F2-B6A7-48DB131EC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21" name="Picture 17420">
            <a:extLst>
              <a:ext uri="{FF2B5EF4-FFF2-40B4-BE49-F238E27FC236}">
                <a16:creationId xmlns:a16="http://schemas.microsoft.com/office/drawing/2014/main" id="{1CBB6FCD-DA23-4DC5-B758-9386A392F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17423" name="Picture 17422">
            <a:extLst>
              <a:ext uri="{FF2B5EF4-FFF2-40B4-BE49-F238E27FC236}">
                <a16:creationId xmlns:a16="http://schemas.microsoft.com/office/drawing/2014/main" id="{21127738-95AC-453F-9E46-7392588A3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7425" name="Rectangle 17424">
            <a:extLst>
              <a:ext uri="{FF2B5EF4-FFF2-40B4-BE49-F238E27FC236}">
                <a16:creationId xmlns:a16="http://schemas.microsoft.com/office/drawing/2014/main" id="{C92D9843-2FAF-4C77-A0EF-35275A987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7" name="Rectangle 17426">
            <a:extLst>
              <a:ext uri="{FF2B5EF4-FFF2-40B4-BE49-F238E27FC236}">
                <a16:creationId xmlns:a16="http://schemas.microsoft.com/office/drawing/2014/main" id="{68925A5C-8957-4E46-9A4B-394449428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9" name="Rectangle 17428">
            <a:extLst>
              <a:ext uri="{FF2B5EF4-FFF2-40B4-BE49-F238E27FC236}">
                <a16:creationId xmlns:a16="http://schemas.microsoft.com/office/drawing/2014/main" id="{C9617292-5781-4C59-AED2-F7667FDFA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4065B33-E585-4F14-9AA6-50B105B013D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77353" y="3428998"/>
            <a:ext cx="2117686" cy="2268559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100" b="1"/>
              <a:t>Real-Time Imaging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3F35EDF-7E73-4337-8245-77D3DE7C1FC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93680" y="2268786"/>
            <a:ext cx="2001359" cy="1160213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1400"/>
              <a:t>Chapter 13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1400"/>
          </a:p>
        </p:txBody>
      </p:sp>
      <p:pic>
        <p:nvPicPr>
          <p:cNvPr id="10245" name="Picture 7" descr="http://advan.physiology.org/content/ajpadvan/39/4/392/F2.large.jpg">
            <a:extLst>
              <a:ext uri="{FF2B5EF4-FFF2-40B4-BE49-F238E27FC236}">
                <a16:creationId xmlns:a16="http://schemas.microsoft.com/office/drawing/2014/main" id="{16E701CF-DE3D-46EB-ABC3-324CD67D5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" r="-5" b="-5"/>
          <a:stretch/>
        </p:blipFill>
        <p:spPr bwMode="auto">
          <a:xfrm>
            <a:off x="4083559" y="646701"/>
            <a:ext cx="3972992" cy="3100667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5" descr="https://www.healthcare.siemens.com/siemens_hwem-hwem_ssxa_websites-context-root/wcm/idc/groups/public/@global/@imaging/@ultrasound/documents/image/mdaw/mtkw/~edisp/p300_liver_kidney_int-00175267/~renditions/p300_liver_kidney_int-00175267~10.jpg">
            <a:extLst>
              <a:ext uri="{FF2B5EF4-FFF2-40B4-BE49-F238E27FC236}">
                <a16:creationId xmlns:a16="http://schemas.microsoft.com/office/drawing/2014/main" id="{5E8E8831-7247-4424-9AF1-05B72FD7B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6" r="9107" b="1"/>
          <a:stretch/>
        </p:blipFill>
        <p:spPr bwMode="auto">
          <a:xfrm>
            <a:off x="4083560" y="4077905"/>
            <a:ext cx="1865846" cy="2133569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9" descr="https://i.ytimg.com/vi/eMiJCJrMbd8/hqdefault.jpg">
            <a:extLst>
              <a:ext uri="{FF2B5EF4-FFF2-40B4-BE49-F238E27FC236}">
                <a16:creationId xmlns:a16="http://schemas.microsoft.com/office/drawing/2014/main" id="{C1D451FE-68CA-4BB4-B1D4-2E6D9A21E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 r="20466" b="1"/>
          <a:stretch/>
        </p:blipFill>
        <p:spPr bwMode="auto">
          <a:xfrm>
            <a:off x="6190707" y="4077905"/>
            <a:ext cx="1865846" cy="2133569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30" name="Rectangle 17429">
            <a:extLst>
              <a:ext uri="{FF2B5EF4-FFF2-40B4-BE49-F238E27FC236}">
                <a16:creationId xmlns:a16="http://schemas.microsoft.com/office/drawing/2014/main" id="{B03331AE-D0C7-4733-BACA-C02949BAC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205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Content Placeholder 5" descr="Image depth and Temp Res..jpg">
            <a:extLst>
              <a:ext uri="{FF2B5EF4-FFF2-40B4-BE49-F238E27FC236}">
                <a16:creationId xmlns:a16="http://schemas.microsoft.com/office/drawing/2014/main" id="{B3E9C079-3B7E-4B0B-887C-073F68305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51" y="1596408"/>
            <a:ext cx="5833388" cy="3661391"/>
          </a:xfrm>
        </p:spPr>
      </p:pic>
      <p:sp>
        <p:nvSpPr>
          <p:cNvPr id="18435" name="Slide Number Placeholder 4">
            <a:extLst>
              <a:ext uri="{FF2B5EF4-FFF2-40B4-BE49-F238E27FC236}">
                <a16:creationId xmlns:a16="http://schemas.microsoft.com/office/drawing/2014/main" id="{D973159C-9181-4341-835A-BF3C1E41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DAC28-A6C4-4EE0-B747-FA10887F8151}" type="slidenum">
              <a:rPr lang="en-US" altLang="en-US" sz="1600">
                <a:solidFill>
                  <a:schemeClr val="tx2"/>
                </a:solidFill>
              </a:rPr>
              <a:pPr/>
              <a:t>10</a:t>
            </a:fld>
            <a:endParaRPr lang="en-US" alt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19464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19467" name="Rectangle 19466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F3A5689F-39E0-405C-BBD5-D5144B4FB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/>
            </a:br>
            <a:r>
              <a:rPr lang="en-US" b="1" dirty="0"/>
              <a:t>Pulses Per Image</a:t>
            </a:r>
          </a:p>
        </p:txBody>
      </p:sp>
      <p:sp>
        <p:nvSpPr>
          <p:cNvPr id="19469" name="Rectangle 19468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7CAD9547-2C7F-4B5E-81AD-0B4BACD9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9CD825A4-9D96-45E7-89C6-693A4F7FFE6A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altLang="en-US" sz="1500"/>
          </a:p>
        </p:txBody>
      </p:sp>
      <p:cxnSp>
        <p:nvCxnSpPr>
          <p:cNvPr id="19471" name="Straight Connector 19470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8" name="Rectangle 3">
            <a:extLst>
              <a:ext uri="{FF2B5EF4-FFF2-40B4-BE49-F238E27FC236}">
                <a16:creationId xmlns:a16="http://schemas.microsoft.com/office/drawing/2014/main" id="{9610E49F-D9B1-4737-8050-D106F9888B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257810" indent="-255905" eaLnBrk="1" hangingPunct="1"/>
            <a:r>
              <a:rPr lang="en-US" altLang="en-US" sz="1600" b="1" dirty="0"/>
              <a:t>Higher frame rates are possible if each individual image is created with less pulses.</a:t>
            </a:r>
            <a:endParaRPr lang="en-US" dirty="0"/>
          </a:p>
          <a:p>
            <a:pPr marL="257810" indent="-255905" eaLnBrk="1" hangingPunct="1">
              <a:buFont typeface="Wingdings 2" panose="05020102010507070707" pitchFamily="18" charset="2"/>
              <a:buNone/>
            </a:pPr>
            <a:endParaRPr lang="en-US" altLang="en-US" sz="1600" b="1">
              <a:cs typeface="Arial" panose="020B0604020202020204"/>
            </a:endParaRPr>
          </a:p>
          <a:p>
            <a:pPr marL="257810" indent="-255905" eaLnBrk="1" hangingPunct="1"/>
            <a:r>
              <a:rPr lang="en-US" altLang="en-US" sz="1600" b="1" dirty="0"/>
              <a:t>Low frame rates occur when each image is made with more pulses.</a:t>
            </a:r>
            <a:endParaRPr lang="en-US" altLang="en-US" sz="1600" b="1" dirty="0">
              <a:cs typeface="Arial"/>
            </a:endParaRPr>
          </a:p>
          <a:p>
            <a:pPr marL="257810" indent="-255905" eaLnBrk="1" hangingPunct="1">
              <a:buFont typeface="Wingdings 2" panose="05020102010507070707" pitchFamily="18" charset="2"/>
              <a:buNone/>
            </a:pPr>
            <a:endParaRPr lang="en-US" altLang="en-US" sz="1600" b="1">
              <a:cs typeface="Arial" panose="020B0604020202020204"/>
            </a:endParaRPr>
          </a:p>
          <a:p>
            <a:pPr marL="257810" indent="-255905"/>
            <a:r>
              <a:rPr lang="en-US" altLang="en-US" sz="1600" b="1" dirty="0"/>
              <a:t>So, pulses per image and frame rate are </a:t>
            </a:r>
            <a:r>
              <a:rPr lang="en-US" altLang="en-US" sz="1600" b="1" u="sng" dirty="0"/>
              <a:t>inversely related</a:t>
            </a:r>
            <a:endParaRPr lang="en-US" altLang="en-US" sz="1600" b="1" u="sng" dirty="0">
              <a:cs typeface="Arial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2" name="Picture 31751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31754" name="Rectangle 31753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7A90B-5DDE-4D5A-AA07-2BCB76C1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/>
              <a:t>Pulses per Image</a:t>
            </a:r>
            <a:endParaRPr/>
          </a:p>
        </p:txBody>
      </p:sp>
      <p:sp>
        <p:nvSpPr>
          <p:cNvPr id="31756" name="Rectangle 31755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83" name="Slide Number Placeholder 4">
            <a:extLst>
              <a:ext uri="{FF2B5EF4-FFF2-40B4-BE49-F238E27FC236}">
                <a16:creationId xmlns:a16="http://schemas.microsoft.com/office/drawing/2014/main" id="{37727963-A77A-44EC-A794-1A41A945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CCB8546A-C665-4EAC-86B7-7656A23ADA5E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altLang="en-US" sz="1500"/>
          </a:p>
        </p:txBody>
      </p:sp>
      <p:cxnSp>
        <p:nvCxnSpPr>
          <p:cNvPr id="31758" name="Straight Connector 31757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AD692A9B-6FBA-428D-A762-A450B3F9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600" b="1"/>
              <a:t>Three factors that determine # of pulses needed to create the image: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en-US" sz="1600" b="1" u="sng"/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" pitchFamily="2" charset="2"/>
              <a:buNone/>
              <a:defRPr/>
            </a:pPr>
            <a:r>
              <a:rPr lang="en-US" b="1"/>
              <a:t>1. number of pulses per scan line </a:t>
            </a:r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" pitchFamily="2" charset="2"/>
              <a:buNone/>
              <a:defRPr/>
            </a:pPr>
            <a:r>
              <a:rPr lang="en-US" b="1"/>
              <a:t>     (multi- vs. single focus)</a:t>
            </a:r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" pitchFamily="2" charset="2"/>
              <a:buNone/>
              <a:defRPr/>
            </a:pPr>
            <a:endParaRPr lang="en-US" b="1"/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" pitchFamily="2" charset="2"/>
              <a:buNone/>
              <a:defRPr/>
            </a:pPr>
            <a:r>
              <a:rPr lang="en-US" b="1"/>
              <a:t>2. sector size</a:t>
            </a:r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Char char=""/>
              <a:defRPr/>
            </a:pPr>
            <a:endParaRPr lang="en-US" b="1"/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" pitchFamily="2" charset="2"/>
              <a:buNone/>
              <a:defRPr/>
            </a:pPr>
            <a:r>
              <a:rPr lang="en-US" b="1"/>
              <a:t>3. lines per angle of sector (line density)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 b="1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52D53D1-A8C9-4C1C-A14F-43074C385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605" y="607741"/>
            <a:ext cx="4510669" cy="613318"/>
          </a:xfrm>
        </p:spPr>
        <p:txBody>
          <a:bodyPr/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b="1" dirty="0"/>
              <a:t>Pulses Per Image</a:t>
            </a:r>
            <a:endParaRPr lang="en-US">
              <a:cs typeface="Arial"/>
            </a:endParaRP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72156594-9434-4316-94A9-623028370DA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66439" y="1479395"/>
            <a:ext cx="5291254" cy="4997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800" b="1" u="sng" dirty="0">
              <a:solidFill>
                <a:schemeClr val="bg2">
                  <a:lumMod val="75000"/>
                </a:schemeClr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b="1" dirty="0"/>
              <a:t>Number of pulses per scan line</a:t>
            </a:r>
            <a:endParaRPr lang="en-US" sz="2800" b="1" dirty="0">
              <a:cs typeface="Arial"/>
            </a:endParaRPr>
          </a:p>
          <a:p>
            <a:pPr marL="274320" indent="-274320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b="1" dirty="0"/>
              <a:t>When another focal zone is added, the number of pulses sent at each scan line </a:t>
            </a:r>
            <a:r>
              <a:rPr lang="en-US" sz="2800" b="1"/>
              <a:t>increases. </a:t>
            </a:r>
          </a:p>
          <a:p>
            <a:pPr marL="274320" indent="-274320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b="1" dirty="0"/>
              <a:t>This increases the time required to create each line</a:t>
            </a:r>
            <a:r>
              <a:rPr lang="en-US" sz="2800" dirty="0"/>
              <a:t>. </a:t>
            </a:r>
            <a:endParaRPr lang="en-US" sz="2800" b="1" dirty="0">
              <a:cs typeface="Arial" panose="020B0604020202020204"/>
            </a:endParaRPr>
          </a:p>
        </p:txBody>
      </p:sp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F1AA198D-F271-4E9C-A146-428435F3C248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3073430143"/>
              </p:ext>
            </p:extLst>
          </p:nvPr>
        </p:nvGraphicFramePr>
        <p:xfrm>
          <a:off x="6380356" y="1849244"/>
          <a:ext cx="2468563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68033" imgH="11613185" progId="">
                  <p:embed/>
                </p:oleObj>
              </mc:Choice>
              <mc:Fallback>
                <p:oleObj r:id="rId2" imgW="6968033" imgH="11613185" progId="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F1AA198D-F271-4E9C-A146-428435F3C2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356" y="1849244"/>
                        <a:ext cx="2468563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Slide Number Placeholder 6">
            <a:extLst>
              <a:ext uri="{FF2B5EF4-FFF2-40B4-BE49-F238E27FC236}">
                <a16:creationId xmlns:a16="http://schemas.microsoft.com/office/drawing/2014/main" id="{39C16021-CD99-4206-9649-8AE15691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F9B667-AF6E-4A79-928B-25FC8FDD1CE5}" type="slidenum">
              <a:rPr lang="en-US" altLang="en-US" sz="1600">
                <a:solidFill>
                  <a:schemeClr val="tx2"/>
                </a:solidFill>
              </a:rPr>
              <a:pPr/>
              <a:t>13</a:t>
            </a:fld>
            <a:endParaRPr lang="en-US" altLang="en-US" sz="1600">
              <a:solidFill>
                <a:schemeClr val="tx2"/>
              </a:solidFill>
            </a:endParaRPr>
          </a:p>
        </p:txBody>
      </p:sp>
      <p:sp>
        <p:nvSpPr>
          <p:cNvPr id="2055" name="TextBox 7">
            <a:extLst>
              <a:ext uri="{FF2B5EF4-FFF2-40B4-BE49-F238E27FC236}">
                <a16:creationId xmlns:a16="http://schemas.microsoft.com/office/drawing/2014/main" id="{2DAA5D0F-2C4A-4482-BF45-A82D5A136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317" y="1905000"/>
            <a:ext cx="1230353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b="1" u="sng" dirty="0">
                <a:solidFill>
                  <a:schemeClr val="bg1"/>
                </a:solidFill>
                <a:latin typeface="Times New Roman"/>
                <a:cs typeface="Times New Roman"/>
              </a:rPr>
              <a:t>Single focus </a:t>
            </a:r>
            <a:endParaRPr lang="en-US" altLang="en-US" sz="1400" b="1" u="sng">
              <a:solidFill>
                <a:schemeClr val="bg1"/>
              </a:solidFill>
              <a:cs typeface="Times New Roman"/>
            </a:endParaRPr>
          </a:p>
          <a:p>
            <a:r>
              <a:rPr lang="en-US" altLang="en-US" sz="1100" b="1" dirty="0">
                <a:solidFill>
                  <a:schemeClr val="bg1"/>
                </a:solidFill>
                <a:latin typeface="Times New Roman"/>
                <a:cs typeface="Times New Roman"/>
              </a:rPr>
              <a:t>requires 1 sound</a:t>
            </a:r>
          </a:p>
          <a:p>
            <a:r>
              <a:rPr lang="en-US" altLang="en-US" sz="1100" b="1" dirty="0">
                <a:solidFill>
                  <a:schemeClr val="bg1"/>
                </a:solidFill>
                <a:latin typeface="Times New Roman"/>
                <a:cs typeface="Times New Roman"/>
              </a:rPr>
              <a:t>pulse for each </a:t>
            </a:r>
            <a:endParaRPr lang="en-US" altLang="en-US" sz="1100" b="1">
              <a:solidFill>
                <a:schemeClr val="bg1"/>
              </a:solidFill>
              <a:cs typeface="Times New Roman"/>
            </a:endParaRPr>
          </a:p>
          <a:p>
            <a:r>
              <a:rPr lang="en-US" altLang="en-US" sz="1100" b="1" dirty="0">
                <a:solidFill>
                  <a:schemeClr val="bg1"/>
                </a:solidFill>
                <a:latin typeface="Times New Roman"/>
                <a:cs typeface="Times New Roman"/>
              </a:rPr>
              <a:t>scan line</a:t>
            </a:r>
          </a:p>
        </p:txBody>
      </p:sp>
      <p:sp>
        <p:nvSpPr>
          <p:cNvPr id="2056" name="TextBox 9">
            <a:extLst>
              <a:ext uri="{FF2B5EF4-FFF2-40B4-BE49-F238E27FC236}">
                <a16:creationId xmlns:a16="http://schemas.microsoft.com/office/drawing/2014/main" id="{58B8C30C-DDD4-463E-8EB9-72003D103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316" y="4109224"/>
            <a:ext cx="10711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b="1" u="sng" dirty="0">
                <a:solidFill>
                  <a:schemeClr val="bg1"/>
                </a:solidFill>
                <a:latin typeface="Times New Roman"/>
                <a:cs typeface="Times New Roman"/>
              </a:rPr>
              <a:t>Multi-focus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8" name="Picture 32777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32780" name="Rectangle 32779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739EF380-D8FF-4989-B2C9-140FD5423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b="1" dirty="0">
                <a:cs typeface="Arial"/>
              </a:rPr>
              <a:t>Example</a:t>
            </a:r>
            <a:endParaRPr lang="en-US" dirty="0"/>
          </a:p>
        </p:txBody>
      </p:sp>
      <p:sp>
        <p:nvSpPr>
          <p:cNvPr id="32782" name="Rectangle 3278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14E9996E-769B-4BC3-BCEB-C2711C24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16F88DDC-067D-4857-8E18-CCD2DE9EBEF3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altLang="en-US" sz="1500"/>
          </a:p>
        </p:txBody>
      </p:sp>
      <p:cxnSp>
        <p:nvCxnSpPr>
          <p:cNvPr id="32784" name="Straight Connector 32783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3" name="Rectangle 3">
            <a:extLst>
              <a:ext uri="{FF2B5EF4-FFF2-40B4-BE49-F238E27FC236}">
                <a16:creationId xmlns:a16="http://schemas.microsoft.com/office/drawing/2014/main" id="{4F54E50F-83CA-40EF-8F51-70F325D56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1283" y="1201723"/>
            <a:ext cx="4707417" cy="4454554"/>
          </a:xfrm>
        </p:spPr>
        <p:txBody>
          <a:bodyPr anchor="ctr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en-US" sz="1600" b="1" u="sng"/>
          </a:p>
          <a:p>
            <a:pPr marL="274320" indent="-274320">
              <a:spcAft>
                <a:spcPts val="0"/>
              </a:spcAft>
              <a:buNone/>
              <a:defRPr/>
            </a:pPr>
            <a:r>
              <a:rPr lang="en-US" sz="1600" dirty="0"/>
              <a:t>An u/s machine requires 200 scan lines to create an image:</a:t>
            </a:r>
            <a:endParaRPr lang="en-US" sz="1600" dirty="0">
              <a:cs typeface="Arial"/>
            </a:endParaRPr>
          </a:p>
          <a:p>
            <a:pPr marL="274320" indent="-274320">
              <a:spcAft>
                <a:spcPts val="0"/>
              </a:spcAft>
              <a:buFont typeface="Arial" panose="05000000000000000000" pitchFamily="2" charset="2"/>
              <a:buChar char="•"/>
              <a:defRPr/>
            </a:pPr>
            <a:r>
              <a:rPr lang="en-US" sz="1600" dirty="0"/>
              <a:t> A single focus transducer sends 200 pulses,</a:t>
            </a:r>
            <a:endParaRPr lang="en-US" sz="1600" dirty="0">
              <a:cs typeface="Arial" panose="020B0604020202020204"/>
            </a:endParaRPr>
          </a:p>
          <a:p>
            <a:pPr marL="274320" indent="-274320">
              <a:spcAft>
                <a:spcPts val="0"/>
              </a:spcAft>
              <a:buFont typeface="Arial" panose="05000000000000000000" pitchFamily="2" charset="2"/>
              <a:buChar char="•"/>
              <a:defRPr/>
            </a:pPr>
            <a:r>
              <a:rPr lang="en-US" sz="1600" dirty="0"/>
              <a:t> With 3 foci 600 pulses are required</a:t>
            </a:r>
            <a:endParaRPr lang="en-US" sz="1600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en-US" sz="1600" dirty="0">
              <a:cs typeface="Arial"/>
            </a:endParaRPr>
          </a:p>
          <a:p>
            <a:pPr marL="274320" indent="-274320">
              <a:spcAft>
                <a:spcPts val="0"/>
              </a:spcAft>
              <a:buNone/>
              <a:defRPr/>
            </a:pPr>
            <a:r>
              <a:rPr lang="en-US" sz="1600" dirty="0"/>
              <a:t>Frame rate and temporal resolution diminish with multi-focus. </a:t>
            </a:r>
            <a:endParaRPr lang="en-US" sz="1600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7" name="Picture 22536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22539" name="Rectangle 22538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1" name="Rectangle 22540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31" name="Slide Number Placeholder 4">
            <a:extLst>
              <a:ext uri="{FF2B5EF4-FFF2-40B4-BE49-F238E27FC236}">
                <a16:creationId xmlns:a16="http://schemas.microsoft.com/office/drawing/2014/main" id="{0C9DB5B9-6AC4-4484-915B-5F111631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1FE5A997-A81D-46A2-96D5-A9D9C3E342F3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altLang="en-US" sz="1500"/>
          </a:p>
        </p:txBody>
      </p:sp>
      <p:cxnSp>
        <p:nvCxnSpPr>
          <p:cNvPr id="22543" name="Straight Connector 22542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515D2-CA2A-4484-BD24-01DD5D3DD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60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 dirty="0"/>
              <a:t>Why use multi focal zones since it decreases temporal resolution?</a:t>
            </a:r>
            <a:endParaRPr lang="en-US" sz="1600" b="1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/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 dirty="0"/>
              <a:t>With multiple focal images each scan line has superior lateral resolution because it is narrow over a wide range of depths – a trade-off to pay</a:t>
            </a:r>
            <a:endParaRPr lang="en-US" sz="1600" b="1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 b="1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9826EAE-978F-5E8C-BE86-7775A59A9B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b="1" dirty="0">
                <a:cs typeface="Arial"/>
              </a:rPr>
              <a:t>Multi-focus</a:t>
            </a:r>
            <a:endParaRPr lang="en-US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>
            <a:extLst>
              <a:ext uri="{FF2B5EF4-FFF2-40B4-BE49-F238E27FC236}">
                <a16:creationId xmlns:a16="http://schemas.microsoft.com/office/drawing/2014/main" id="{B065A124-13B2-4940-8432-F5BCC48A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8E48AD9-C8BE-4BDA-8CE6-AD8B9BAF451C}" type="slidenum">
              <a:rPr lang="en-US" altLang="en-US" sz="1600">
                <a:solidFill>
                  <a:schemeClr val="tx2"/>
                </a:solidFill>
              </a:rPr>
              <a:pPr/>
              <a:t>16</a:t>
            </a:fld>
            <a:endParaRPr lang="en-US" altLang="en-US" sz="1600">
              <a:solidFill>
                <a:schemeClr val="tx2"/>
              </a:solidFill>
            </a:endParaRPr>
          </a:p>
        </p:txBody>
      </p:sp>
      <p:pic>
        <p:nvPicPr>
          <p:cNvPr id="23558" name="Content Placeholder 5" descr="multi focus Temp. Res.jpg">
            <a:extLst>
              <a:ext uri="{FF2B5EF4-FFF2-40B4-BE49-F238E27FC236}">
                <a16:creationId xmlns:a16="http://schemas.microsoft.com/office/drawing/2014/main" id="{9999482F-184B-496F-B441-C18F1D404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68" y="1522141"/>
            <a:ext cx="6519748" cy="381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883526EC-0F87-4EFA-8E3C-FA7FCF4E12D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96897" y="1596481"/>
            <a:ext cx="5205762" cy="279524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2800" b="1" dirty="0"/>
              <a:t>Increasing the size of the sector:	</a:t>
            </a: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2800" b="1" dirty="0"/>
              <a:t>a. the # of pulses to make the image increases</a:t>
            </a:r>
          </a:p>
          <a:p>
            <a:pPr marL="274320" indent="-274320">
              <a:spcAft>
                <a:spcPts val="0"/>
              </a:spcAft>
              <a:buNone/>
              <a:defRPr/>
            </a:pPr>
            <a:r>
              <a:rPr lang="en-US" sz="2800" b="1" dirty="0"/>
              <a:t>b. longer T frame         </a:t>
            </a:r>
            <a:endParaRPr lang="en-US" sz="2800" b="1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2800" b="1" dirty="0"/>
              <a:t>c. lower frame rate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2800" b="1" dirty="0"/>
              <a:t>d. temporal resolution decreases</a:t>
            </a:r>
          </a:p>
        </p:txBody>
      </p:sp>
      <p:graphicFrame>
        <p:nvGraphicFramePr>
          <p:cNvPr id="3074" name="Object 4">
            <a:extLst>
              <a:ext uri="{FF2B5EF4-FFF2-40B4-BE49-F238E27FC236}">
                <a16:creationId xmlns:a16="http://schemas.microsoft.com/office/drawing/2014/main" id="{136AA75E-B851-4323-8207-CFB241B6231C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2357070395"/>
              </p:ext>
            </p:extLst>
          </p:nvPr>
        </p:nvGraphicFramePr>
        <p:xfrm>
          <a:off x="6326033" y="799170"/>
          <a:ext cx="2213943" cy="409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68033" imgH="11613185" progId="">
                  <p:embed/>
                </p:oleObj>
              </mc:Choice>
              <mc:Fallback>
                <p:oleObj r:id="rId2" imgW="6968033" imgH="11613185" progId="">
                  <p:embed/>
                  <p:pic>
                    <p:nvPicPr>
                      <p:cNvPr id="3074" name="Object 4">
                        <a:extLst>
                          <a:ext uri="{FF2B5EF4-FFF2-40B4-BE49-F238E27FC236}">
                            <a16:creationId xmlns:a16="http://schemas.microsoft.com/office/drawing/2014/main" id="{136AA75E-B851-4323-8207-CFB241B623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033" y="799170"/>
                        <a:ext cx="2213943" cy="40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Slide Number Placeholder 6">
            <a:extLst>
              <a:ext uri="{FF2B5EF4-FFF2-40B4-BE49-F238E27FC236}">
                <a16:creationId xmlns:a16="http://schemas.microsoft.com/office/drawing/2014/main" id="{4D6D999F-DE23-4B1C-A2D1-662A6924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EA27DC5-CAA9-4FC7-AA82-CF000721EA6F}" type="slidenum">
              <a:rPr lang="en-US" altLang="en-US" sz="1600">
                <a:solidFill>
                  <a:schemeClr val="tx2"/>
                </a:solidFill>
              </a:rPr>
              <a:pPr/>
              <a:t>17</a:t>
            </a:fld>
            <a:endParaRPr lang="en-US" altLang="en-US" sz="1600">
              <a:solidFill>
                <a:schemeClr val="tx2"/>
              </a:solidFill>
            </a:endParaRP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760A7966-9833-4471-9F69-3F64508D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439" y="5125844"/>
            <a:ext cx="805489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73050" indent="-2730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730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 2" panose="05020102010507070707" pitchFamily="18" charset="2"/>
              <a:buChar char=""/>
            </a:pPr>
            <a:r>
              <a:rPr lang="en-US" altLang="en-US" sz="2800" b="1" dirty="0">
                <a:latin typeface="Times New Roman"/>
                <a:cs typeface="Times New Roman"/>
              </a:rPr>
              <a:t>Field of view and frame rate are inversely related.</a:t>
            </a:r>
          </a:p>
          <a:p>
            <a:pPr lvl="1" eaLnBrk="1" hangingPunct="1">
              <a:buFont typeface="Wingdings 2" panose="05020102010507070707" pitchFamily="18" charset="2"/>
              <a:buChar char=""/>
            </a:pPr>
            <a:r>
              <a:rPr lang="en-US" altLang="en-US" sz="2800" b="1" i="1" dirty="0">
                <a:latin typeface="Times New Roman"/>
                <a:cs typeface="Times New Roman"/>
              </a:rPr>
              <a:t>Narrower images </a:t>
            </a:r>
            <a:r>
              <a:rPr lang="en-US" altLang="en-US" sz="2800" b="1" dirty="0">
                <a:latin typeface="Times New Roman"/>
                <a:cs typeface="Times New Roman"/>
              </a:rPr>
              <a:t>have higher frame rates</a:t>
            </a:r>
          </a:p>
          <a:p>
            <a:pPr lvl="1" eaLnBrk="1" hangingPunct="1">
              <a:buFont typeface="Wingdings 2" panose="05020102010507070707" pitchFamily="18" charset="2"/>
              <a:buChar char=""/>
            </a:pPr>
            <a:r>
              <a:rPr lang="en-US" altLang="en-US" sz="2800" b="1" i="1" dirty="0">
                <a:latin typeface="Times New Roman"/>
                <a:cs typeface="Times New Roman"/>
              </a:rPr>
              <a:t>Wider images </a:t>
            </a:r>
            <a:r>
              <a:rPr lang="en-US" altLang="en-US" sz="2800" b="1" dirty="0">
                <a:latin typeface="Times New Roman"/>
                <a:cs typeface="Times New Roman"/>
              </a:rPr>
              <a:t>have lower frame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EAC7B-254D-54BB-7556-3BB66E63501B}"/>
              </a:ext>
            </a:extLst>
          </p:cNvPr>
          <p:cNvSpPr txBox="1"/>
          <p:nvPr/>
        </p:nvSpPr>
        <p:spPr>
          <a:xfrm>
            <a:off x="1105830" y="799171"/>
            <a:ext cx="50942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Arial"/>
              </a:rPr>
              <a:t>Sector Size aka Field of View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>
            <a:extLst>
              <a:ext uri="{FF2B5EF4-FFF2-40B4-BE49-F238E27FC236}">
                <a16:creationId xmlns:a16="http://schemas.microsoft.com/office/drawing/2014/main" id="{0E386285-BA88-4BD8-89F9-6D82B7BA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530DAC2-E47F-423D-91EA-99390E71850F}" type="slidenum">
              <a:rPr lang="en-US" altLang="en-US" sz="1600">
                <a:solidFill>
                  <a:schemeClr val="tx2"/>
                </a:solidFill>
              </a:rPr>
              <a:pPr/>
              <a:t>18</a:t>
            </a:fld>
            <a:endParaRPr lang="en-US" altLang="en-US" sz="1600">
              <a:solidFill>
                <a:schemeClr val="tx2"/>
              </a:solidFill>
            </a:endParaRPr>
          </a:p>
        </p:txBody>
      </p:sp>
      <p:pic>
        <p:nvPicPr>
          <p:cNvPr id="24582" name="Content Placeholder 5" descr="Sector size and Temp. Res.jpg">
            <a:extLst>
              <a:ext uri="{FF2B5EF4-FFF2-40B4-BE49-F238E27FC236}">
                <a16:creationId xmlns:a16="http://schemas.microsoft.com/office/drawing/2014/main" id="{5F9874B7-7A33-4196-80BF-BA677B0A6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87" y="1457092"/>
            <a:ext cx="6783659" cy="395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7FEB4343-0F9A-428D-ADE5-BF10C9FC17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22556" y="1938451"/>
            <a:ext cx="3858323" cy="44140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200" b="1" dirty="0"/>
              <a:t>This is the </a:t>
            </a:r>
            <a:r>
              <a:rPr lang="en-US" sz="2200" b="1" u="sng" dirty="0"/>
              <a:t>amount of spacing</a:t>
            </a:r>
            <a:r>
              <a:rPr lang="en-US" sz="2200" b="1" dirty="0"/>
              <a:t> between sound beams</a:t>
            </a:r>
            <a:endParaRPr lang="en-US" sz="220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200" b="1" dirty="0"/>
              <a:t>The # of scan lines in the sound beam</a:t>
            </a:r>
            <a:endParaRPr lang="en-US" sz="2200" b="1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200" b="1" dirty="0"/>
              <a:t>Sonographers may have control over the spacing between the scan lines or some systems have it automatically set</a:t>
            </a:r>
            <a:endParaRPr lang="en-US" sz="2200" b="1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800" b="1" dirty="0"/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E9E5350D-33CE-422E-A0DD-DC1A80AA233F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894220035"/>
              </p:ext>
            </p:extLst>
          </p:nvPr>
        </p:nvGraphicFramePr>
        <p:xfrm>
          <a:off x="5280102" y="1999785"/>
          <a:ext cx="3233854" cy="383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968033" imgH="12387377" progId="">
                  <p:embed/>
                </p:oleObj>
              </mc:Choice>
              <mc:Fallback>
                <p:oleObj r:id="rId3" imgW="6968033" imgH="12387377" progId="">
                  <p:embed/>
                  <p:pic>
                    <p:nvPicPr>
                      <p:cNvPr id="4098" name="Object 4">
                        <a:extLst>
                          <a:ext uri="{FF2B5EF4-FFF2-40B4-BE49-F238E27FC236}">
                            <a16:creationId xmlns:a16="http://schemas.microsoft.com/office/drawing/2014/main" id="{E9E5350D-33CE-422E-A0DD-DC1A80AA23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102" y="1999785"/>
                        <a:ext cx="3233854" cy="3836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Slide Number Placeholder 6">
            <a:extLst>
              <a:ext uri="{FF2B5EF4-FFF2-40B4-BE49-F238E27FC236}">
                <a16:creationId xmlns:a16="http://schemas.microsoft.com/office/drawing/2014/main" id="{CCDE4F9F-AE8F-42D3-AE34-A53B964A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0483" y="4105508"/>
            <a:ext cx="1555248" cy="6783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5720" bIns="45720"/>
          <a:lstStyle>
            <a:lvl1pPr marL="273050" indent="-2730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/>
            <a:r>
              <a:rPr lang="en-US" altLang="en-US" sz="1400" b="1" dirty="0">
                <a:solidFill>
                  <a:schemeClr val="bg1"/>
                </a:solidFill>
                <a:latin typeface="Times New Roman"/>
                <a:cs typeface="Times New Roman"/>
              </a:rPr>
              <a:t>closely packed lines have a high line density </a:t>
            </a:r>
            <a:endParaRPr lang="en-US" altLang="en-US" sz="1400" b="1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F8F4C5A9-B8C8-4384-AEDA-C098822C7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340" y="1483113"/>
            <a:ext cx="2339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Low line density</a:t>
            </a:r>
          </a:p>
        </p:txBody>
      </p:sp>
      <p:sp>
        <p:nvSpPr>
          <p:cNvPr id="4103" name="Rectangle 8">
            <a:extLst>
              <a:ext uri="{FF2B5EF4-FFF2-40B4-BE49-F238E27FC236}">
                <a16:creationId xmlns:a16="http://schemas.microsoft.com/office/drawing/2014/main" id="{F06325E3-0D32-4074-8B02-9ECC54438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498" y="5869258"/>
            <a:ext cx="2560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  High line density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BB3B1B-87C2-4B3F-A9DC-DAD2ACC38DDF}"/>
              </a:ext>
            </a:extLst>
          </p:cNvPr>
          <p:cNvSpPr/>
          <p:nvPr/>
        </p:nvSpPr>
        <p:spPr>
          <a:xfrm>
            <a:off x="7276171" y="2001643"/>
            <a:ext cx="1231902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74320" indent="-274320" algn="r">
              <a:defRPr/>
            </a:pPr>
            <a:r>
              <a:rPr lang="en-US" sz="1200" b="1" dirty="0">
                <a:solidFill>
                  <a:schemeClr val="bg1"/>
                </a:solidFill>
              </a:rPr>
              <a:t>spacing lines  further apart results </a:t>
            </a:r>
            <a:endParaRPr lang="en-US" sz="1200" b="1">
              <a:solidFill>
                <a:schemeClr val="bg1"/>
              </a:solidFill>
              <a:cs typeface="Arial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in a low line density</a:t>
            </a:r>
            <a:endParaRPr lang="en-US" sz="1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091D6-75A9-07AF-FEDD-F19CC992D918}"/>
              </a:ext>
            </a:extLst>
          </p:cNvPr>
          <p:cNvSpPr txBox="1"/>
          <p:nvPr/>
        </p:nvSpPr>
        <p:spPr>
          <a:xfrm>
            <a:off x="1393903" y="538975"/>
            <a:ext cx="46574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cs typeface="Arial"/>
              </a:rPr>
              <a:t>Line Density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7" name="Picture 19486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19489" name="Rectangle 19488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B59548A4-0D50-4612-BD3A-FDD25A2B3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/>
              <a:t>Real-Time Imaging: Frame Rate</a:t>
            </a:r>
          </a:p>
        </p:txBody>
      </p:sp>
      <p:sp>
        <p:nvSpPr>
          <p:cNvPr id="19491" name="Rectangle 19490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17D598E7-5007-4B42-B625-08925DD1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FF0B4317-C30D-4156-9A14-CCB410569AB8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altLang="en-US" sz="1500"/>
          </a:p>
        </p:txBody>
      </p:sp>
      <p:cxnSp>
        <p:nvCxnSpPr>
          <p:cNvPr id="19493" name="Straight Connector 19492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Rectangle 3">
            <a:extLst>
              <a:ext uri="{FF2B5EF4-FFF2-40B4-BE49-F238E27FC236}">
                <a16:creationId xmlns:a16="http://schemas.microsoft.com/office/drawing/2014/main" id="{8552A69B-82E8-40F0-A97F-26B45E163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/>
              <a:t>What makes ultrasound “real-time” is the </a:t>
            </a: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 RATE </a:t>
            </a:r>
            <a:r>
              <a:rPr lang="en-US" sz="1600" b="1"/>
              <a:t>of the images put on the monitor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 b="1"/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/>
              <a:t>Frame rate is determined by:</a:t>
            </a:r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" pitchFamily="2" charset="2"/>
              <a:buNone/>
              <a:defRPr/>
            </a:pPr>
            <a:r>
              <a:rPr lang="en-US" b="1"/>
              <a:t>	1. sound speed within the medium </a:t>
            </a:r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" pitchFamily="2" charset="2"/>
              <a:buNone/>
              <a:defRPr/>
            </a:pPr>
            <a:r>
              <a:rPr lang="en-US" b="1"/>
              <a:t>	2. depth you are imaging</a:t>
            </a:r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" pitchFamily="2" charset="2"/>
              <a:buNone/>
              <a:defRPr/>
            </a:pPr>
            <a:r>
              <a:rPr lang="en-US" b="1"/>
              <a:t> 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/>
              <a:t>In clinical sonography </a:t>
            </a:r>
            <a:r>
              <a:rPr lang="en-US" sz="1600" b="1" i="1"/>
              <a:t>maximum imaging depth determines frame rate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9" name="Picture 25608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25611" name="Rectangle 2561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24EDA8-339E-4E4E-A243-E439FF04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>
                <a:cs typeface="Arial"/>
              </a:rPr>
              <a:t>Line Density</a:t>
            </a:r>
            <a:endParaRPr lang="en-US" dirty="0"/>
          </a:p>
        </p:txBody>
      </p:sp>
      <p:sp>
        <p:nvSpPr>
          <p:cNvPr id="25613" name="Rectangle 25612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03" name="Slide Number Placeholder 5">
            <a:extLst>
              <a:ext uri="{FF2B5EF4-FFF2-40B4-BE49-F238E27FC236}">
                <a16:creationId xmlns:a16="http://schemas.microsoft.com/office/drawing/2014/main" id="{C831DF50-7D7E-44E6-918A-39C9170A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3D1BA131-70B1-491D-9AA9-070D753598E9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altLang="en-US" sz="1500"/>
          </a:p>
        </p:txBody>
      </p:sp>
      <p:cxnSp>
        <p:nvCxnSpPr>
          <p:cNvPr id="25615" name="Straight Connector 25614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C5814FF-A81F-4E52-8738-54EFE6AC02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 u="sng" dirty="0"/>
              <a:t>High line densities</a:t>
            </a:r>
            <a:r>
              <a:rPr lang="en-US" sz="1600" b="1" dirty="0"/>
              <a:t> decrease FPS resulting in a </a:t>
            </a:r>
            <a:r>
              <a:rPr lang="en-US" sz="1600" b="1" u="sng" dirty="0"/>
              <a:t>negative impact on temporal resolution</a:t>
            </a:r>
            <a:r>
              <a:rPr lang="en-US" sz="1600" b="1" dirty="0"/>
              <a:t>.</a:t>
            </a:r>
            <a:endParaRPr lang="en-US" dirty="0"/>
          </a:p>
          <a:p>
            <a:pPr marL="274320" indent="-274320">
              <a:spcAft>
                <a:spcPts val="0"/>
              </a:spcAft>
              <a:buFont typeface="Wingdings 2"/>
              <a:buChar char=""/>
              <a:defRPr/>
            </a:pPr>
            <a:endParaRPr lang="en-US" sz="1600" b="1" dirty="0"/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 dirty="0"/>
              <a:t>So why use high line densities?</a:t>
            </a:r>
            <a:endParaRPr lang="en-US" sz="1600" b="1" dirty="0">
              <a:cs typeface="Arial"/>
            </a:endParaRPr>
          </a:p>
          <a:p>
            <a:pPr marL="612775" lvl="1" indent="-255905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400" b="1" u="sng" dirty="0"/>
              <a:t>High line densities</a:t>
            </a:r>
            <a:r>
              <a:rPr lang="en-US" sz="1400" b="1" dirty="0"/>
              <a:t> improves spatial resolution (better detail)</a:t>
            </a:r>
            <a:endParaRPr lang="en-US" sz="1400" b="1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 b="1"/>
          </a:p>
          <a:p>
            <a:pPr marL="274320" indent="-274320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 dirty="0"/>
              <a:t>The sonographer must balance the two </a:t>
            </a:r>
            <a:endParaRPr lang="en-US" sz="1600" b="1" dirty="0">
              <a:cs typeface="Arial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C158-FCBD-4DB2-8B8F-EF71B4F3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02" y="1087244"/>
            <a:ext cx="7121913" cy="7588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b="1" dirty="0"/>
              <a:t>Factors Affecting # of Pulses Required to Create an Image</a:t>
            </a:r>
            <a:endParaRPr lang="en-US" dirty="0">
              <a:cs typeface="Arial"/>
            </a:endParaRPr>
          </a:p>
        </p:txBody>
      </p:sp>
      <p:pic>
        <p:nvPicPr>
          <p:cNvPr id="26626" name="Content Placeholder 5" descr="line density and Temp.Res..jpg">
            <a:extLst>
              <a:ext uri="{FF2B5EF4-FFF2-40B4-BE49-F238E27FC236}">
                <a16:creationId xmlns:a16="http://schemas.microsoft.com/office/drawing/2014/main" id="{B8376341-23EB-4696-BEF5-2FB71658F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12" y="2027942"/>
            <a:ext cx="6809120" cy="3448811"/>
          </a:xfrm>
        </p:spPr>
      </p:pic>
      <p:sp>
        <p:nvSpPr>
          <p:cNvPr id="26628" name="Footer Placeholder 3">
            <a:extLst>
              <a:ext uri="{FF2B5EF4-FFF2-40B4-BE49-F238E27FC236}">
                <a16:creationId xmlns:a16="http://schemas.microsoft.com/office/drawing/2014/main" id="{8E414679-3001-41AA-9C5A-77F9035A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200">
              <a:solidFill>
                <a:schemeClr val="tx2"/>
              </a:solidFill>
            </a:endParaRPr>
          </a:p>
        </p:txBody>
      </p:sp>
      <p:sp>
        <p:nvSpPr>
          <p:cNvPr id="26627" name="Slide Number Placeholder 4">
            <a:extLst>
              <a:ext uri="{FF2B5EF4-FFF2-40B4-BE49-F238E27FC236}">
                <a16:creationId xmlns:a16="http://schemas.microsoft.com/office/drawing/2014/main" id="{BE260839-4897-41B1-AB8E-F2C2DFDD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50D97B4-4CAD-44D4-A3D1-EBAA50608114}" type="slidenum">
              <a:rPr lang="en-US" altLang="en-US" sz="1600">
                <a:solidFill>
                  <a:schemeClr val="tx2"/>
                </a:solidFill>
              </a:rPr>
              <a:pPr/>
              <a:t>21</a:t>
            </a:fld>
            <a:endParaRPr lang="en-US" alt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27656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27659" name="Rectangle 27658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E1405-6C5F-4A15-A6A1-E7964DE6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b="1"/>
              <a:t>Resolution Advantages</a:t>
            </a:r>
          </a:p>
        </p:txBody>
      </p:sp>
      <p:sp>
        <p:nvSpPr>
          <p:cNvPr id="27661" name="Rectangle 27660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51" name="Slide Number Placeholder 4">
            <a:extLst>
              <a:ext uri="{FF2B5EF4-FFF2-40B4-BE49-F238E27FC236}">
                <a16:creationId xmlns:a16="http://schemas.microsoft.com/office/drawing/2014/main" id="{774417DD-1807-4219-960F-A552B586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F1FDF9B3-60D0-4F41-B116-79BA6C4FFECE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altLang="en-US" sz="1500"/>
          </a:p>
        </p:txBody>
      </p:sp>
      <p:cxnSp>
        <p:nvCxnSpPr>
          <p:cNvPr id="27663" name="Straight Connector 27662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F63F9E16-B161-4272-AAA8-5DEBEB08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257810" indent="-255905" eaLnBrk="1" hangingPunct="1"/>
            <a:r>
              <a:rPr lang="en-US" altLang="en-US" sz="1600" b="1" dirty="0"/>
              <a:t>Lateral resolution ^ with multi-focusing</a:t>
            </a:r>
            <a:endParaRPr lang="en-US" dirty="0"/>
          </a:p>
          <a:p>
            <a:pPr marL="257810" indent="-255905" eaLnBrk="1" hangingPunct="1"/>
            <a:endParaRPr lang="en-US" altLang="en-US" sz="1600" b="1">
              <a:cs typeface="Arial" panose="020B0604020202020204"/>
            </a:endParaRPr>
          </a:p>
          <a:p>
            <a:pPr marL="257810" indent="-255905" eaLnBrk="1" hangingPunct="1"/>
            <a:r>
              <a:rPr lang="en-US" altLang="en-US" sz="1600" b="1" dirty="0"/>
              <a:t>Spatial resolution ^ with higher line density</a:t>
            </a:r>
            <a:endParaRPr lang="en-US" altLang="en-US" sz="1600" b="1" dirty="0">
              <a:cs typeface="Arial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8" name="Picture 40967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40970" name="Rectangle 40969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7E611-5F5B-4B64-9FDB-AD3A730CA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/>
              <a:t>Flicker Fusion Rate</a:t>
            </a:r>
            <a:endParaRPr lang="en-US"/>
          </a:p>
        </p:txBody>
      </p:sp>
      <p:sp>
        <p:nvSpPr>
          <p:cNvPr id="40972" name="Rectangle 4097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75" name="Slide Number Placeholder 4">
            <a:extLst>
              <a:ext uri="{FF2B5EF4-FFF2-40B4-BE49-F238E27FC236}">
                <a16:creationId xmlns:a16="http://schemas.microsoft.com/office/drawing/2014/main" id="{26F37DD1-08C9-4812-8AE6-7AC53A5E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020A68D1-59B9-46EB-BC1E-5D866F63592A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altLang="en-US" sz="1500"/>
          </a:p>
        </p:txBody>
      </p:sp>
      <p:cxnSp>
        <p:nvCxnSpPr>
          <p:cNvPr id="40974" name="Straight Connector 40973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3D5818F-CD50-4100-88B1-22516C6E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500" b="1"/>
              <a:t>Image Formation </a:t>
            </a:r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500" b="1"/>
              <a:t>a. Lines of sight: each image is composed of many individual lines of sight </a:t>
            </a:r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500" b="1"/>
              <a:t>b. Pixels: each line of sight is composed of many picture elements (pixels) </a:t>
            </a:r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500" b="1"/>
              <a:t>c. Motion: many single images are displayed on the screen in one second to produce the illusion of motion </a:t>
            </a:r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500" b="1"/>
              <a:t>d. Frame rate: number of frames displayed on the screen per second = frames per second = fps </a:t>
            </a:r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500" b="1"/>
              <a:t>e. Flicker Fusions Rate: minimum number of images that must be displayed to produce “motion”. For the human eye it is approximately 25 fps </a:t>
            </a:r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/>
              <a:buChar char=""/>
              <a:defRPr/>
            </a:pPr>
            <a:endParaRPr lang="en-US" sz="150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BABD-170D-40C8-9306-91DDA2D6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141" y="962722"/>
            <a:ext cx="6341327" cy="758825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b="1"/>
              <a:t>Summary of Temporal Resolution</a:t>
            </a:r>
            <a:endParaRPr lang="en-US">
              <a:cs typeface="Arial"/>
            </a:endParaRPr>
          </a:p>
        </p:txBody>
      </p:sp>
      <p:pic>
        <p:nvPicPr>
          <p:cNvPr id="29698" name="Content Placeholder 8" descr="temp. Res..jpg">
            <a:extLst>
              <a:ext uri="{FF2B5EF4-FFF2-40B4-BE49-F238E27FC236}">
                <a16:creationId xmlns:a16="http://schemas.microsoft.com/office/drawing/2014/main" id="{8C1CC16B-4FC8-4C8D-BF33-D51C7A1F6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7" y="2069945"/>
            <a:ext cx="6774737" cy="2723610"/>
          </a:xfrm>
        </p:spPr>
      </p:pic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66C34C5C-F8F5-41AF-8541-EFA9C2BC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6338A7-4DBD-42AC-BE48-5F7C35362A79}" type="slidenum">
              <a:rPr lang="en-US" altLang="en-US" sz="1600">
                <a:solidFill>
                  <a:schemeClr val="tx2"/>
                </a:solidFill>
              </a:rPr>
              <a:pPr/>
              <a:t>24</a:t>
            </a:fld>
            <a:endParaRPr lang="en-US" alt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2" name="Rectangle 20491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494" name="Rectangle 20493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7" name="Picture 20486" descr="Wristwatch face">
            <a:extLst>
              <a:ext uri="{FF2B5EF4-FFF2-40B4-BE49-F238E27FC236}">
                <a16:creationId xmlns:a16="http://schemas.microsoft.com/office/drawing/2014/main" id="{42126F35-18F7-BB47-D79D-CB8C23D17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757" r="9243" b="-1"/>
          <a:stretch/>
        </p:blipFill>
        <p:spPr>
          <a:xfrm>
            <a:off x="114" y="10"/>
            <a:ext cx="9143772" cy="6857990"/>
          </a:xfrm>
          <a:prstGeom prst="rect">
            <a:avLst/>
          </a:prstGeom>
        </p:spPr>
      </p:pic>
      <p:pic>
        <p:nvPicPr>
          <p:cNvPr id="20496" name="Picture 20495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" y="0"/>
            <a:ext cx="9142400" cy="6858000"/>
          </a:xfrm>
          <a:prstGeom prst="rect">
            <a:avLst/>
          </a:prstGeom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7C57694C-FD2F-4E4F-B633-13EBAFD2C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8856" y="808056"/>
            <a:ext cx="5968748" cy="1077229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b="1"/>
              <a:t>Real-Time Imaging: Frame Rate</a:t>
            </a:r>
          </a:p>
        </p:txBody>
      </p:sp>
      <p:sp>
        <p:nvSpPr>
          <p:cNvPr id="20498" name="Rectangle 20497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D741488D-362B-40AF-9583-EC62D1F0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7AE12DE6-2E4A-4578-AE7B-DE5BFCC429C6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altLang="en-US" sz="1500"/>
          </a:p>
        </p:txBody>
      </p:sp>
      <p:sp>
        <p:nvSpPr>
          <p:cNvPr id="20500" name="Rectangle 20499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11D2D99B-1C08-4117-A899-43FCACA8BC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7934" y="1578190"/>
            <a:ext cx="5969670" cy="3932779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b="1"/>
              <a:t>Frame rate and time for 1 frame are inversely related and are reciprocals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b="1"/>
          </a:p>
          <a:p>
            <a:pPr marL="274320" indent="-274320">
              <a:spcAft>
                <a:spcPts val="0"/>
              </a:spcAft>
              <a:buFont typeface="Wingdings 2"/>
              <a:buChar char=""/>
              <a:defRPr/>
            </a:pPr>
            <a:r>
              <a:rPr lang="en-US" b="1"/>
              <a:t>If you multiply       </a:t>
            </a:r>
            <a:endParaRPr lang="en-US" b="1" u="sng"/>
          </a:p>
          <a:p>
            <a:pPr marL="274320" indent="-274320">
              <a:spcAft>
                <a:spcPts val="0"/>
              </a:spcAft>
              <a:buNone/>
              <a:defRPr/>
            </a:pPr>
            <a:r>
              <a:rPr lang="en-US" b="1"/>
              <a:t>       T frame  X  frame rate   = 1</a:t>
            </a:r>
            <a:endParaRPr lang="en-US" b="1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en-US" b="1"/>
          </a:p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b="1"/>
              <a:t>FR is measured in </a:t>
            </a:r>
            <a:r>
              <a:rPr lang="en-US" b="1" u="sng"/>
              <a:t>hertz</a:t>
            </a:r>
            <a:r>
              <a:rPr lang="en-US" b="1"/>
              <a:t> or “</a:t>
            </a:r>
            <a:r>
              <a:rPr lang="en-US" b="1" u="sng"/>
              <a:t>per second”.</a:t>
            </a:r>
            <a:r>
              <a:rPr lang="en-US" b="1"/>
              <a:t> The units of frame rate are “</a:t>
            </a:r>
            <a:r>
              <a:rPr lang="en-US" b="1" u="sng"/>
              <a:t>images per second”.</a:t>
            </a:r>
            <a:endParaRPr lang="en-US" b="1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7" name="Picture 13376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13379" name="Rectangle 13378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52F85-E49E-445F-88D4-85D37DDB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/>
              <a:t>Real-Time Imaging: Frame Rate</a:t>
            </a:r>
            <a:endParaRPr lang="en-US"/>
          </a:p>
        </p:txBody>
      </p:sp>
      <p:sp>
        <p:nvSpPr>
          <p:cNvPr id="13381" name="Rectangle 13380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15" name="Slide Number Placeholder 4">
            <a:extLst>
              <a:ext uri="{FF2B5EF4-FFF2-40B4-BE49-F238E27FC236}">
                <a16:creationId xmlns:a16="http://schemas.microsoft.com/office/drawing/2014/main" id="{F827B10A-6187-4B8D-8225-E1206297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2EEB3A86-64C0-4502-AC48-24342E5808F0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altLang="en-US" sz="1500"/>
          </a:p>
        </p:txBody>
      </p:sp>
      <p:cxnSp>
        <p:nvCxnSpPr>
          <p:cNvPr id="13383" name="Straight Connector 13382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449FB-0947-44FC-8642-AD38825AD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600" b="1" u="sng"/>
              <a:t>Examples: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/>
              <a:t>If an image is created in 1/10 of a sec the frame rate is 10 frames/sec (or 10 Hz)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 b="1"/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/>
              <a:t>If an image is created in 1/60 of a sec the frame rate is 60 frames/sec (or 60 Hz)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 b="1"/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/>
              <a:t>As the time to needed to make each image decreases, the frame rate increases.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 b="1"/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/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3" name="Picture 21532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21535" name="Rectangle 21534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Title 6">
            <a:extLst>
              <a:ext uri="{FF2B5EF4-FFF2-40B4-BE49-F238E27FC236}">
                <a16:creationId xmlns:a16="http://schemas.microsoft.com/office/drawing/2014/main" id="{E7A8E72E-444F-48A0-91FC-0A9E7EFEF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/>
              <a:t>Temporal Resolution  (Hz)</a:t>
            </a:r>
            <a:endParaRPr lang="en-US"/>
          </a:p>
        </p:txBody>
      </p:sp>
      <p:sp>
        <p:nvSpPr>
          <p:cNvPr id="21537" name="Rectangle 21536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B71C69EA-49F5-4FE4-960B-56BE2505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89916711-65E9-41F4-9D6D-2AE8736220D7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altLang="en-US" sz="1500"/>
          </a:p>
        </p:txBody>
      </p:sp>
      <p:cxnSp>
        <p:nvCxnSpPr>
          <p:cNvPr id="21539" name="Straight Connector 21538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E93F36E-58E1-47EB-9211-0F6999C824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/>
              <a:t>Refers to “accuracy in time” –the ability to precisely position moving structures from instant to instant.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600" b="1"/>
          </a:p>
          <a:p>
            <a:pPr marL="0" indent="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600" b="1"/>
              <a:t>Determined by: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b="1"/>
              <a:t>Frame rate </a:t>
            </a:r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Char char=""/>
              <a:defRPr/>
            </a:pPr>
            <a:r>
              <a:rPr lang="en-US" b="1"/>
              <a:t>best with high number of frames  per sec. (high frame rate) </a:t>
            </a:r>
          </a:p>
          <a:p>
            <a:pPr marL="640080" lvl="1" indent="-27432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Wingdings 2"/>
              <a:buChar char=""/>
              <a:defRPr/>
            </a:pPr>
            <a:r>
              <a:rPr lang="en-US" b="1"/>
              <a:t>worse when few frames are displayed per sec. (low frame rate)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0" name="Picture 15389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15392" name="Rectangle 15391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65D9E-072B-494D-8DB5-5213AB31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809" y="1201723"/>
            <a:ext cx="2109132" cy="4454554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/>
              <a:t>Settings That Determine Frame Rate</a:t>
            </a:r>
          </a:p>
        </p:txBody>
      </p:sp>
      <p:sp>
        <p:nvSpPr>
          <p:cNvPr id="15394" name="Rectangle 15393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63" name="Slide Number Placeholder 4">
            <a:extLst>
              <a:ext uri="{FF2B5EF4-FFF2-40B4-BE49-F238E27FC236}">
                <a16:creationId xmlns:a16="http://schemas.microsoft.com/office/drawing/2014/main" id="{21B9F9A3-778F-4125-8B2B-35B2FE92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79B084ED-C8CB-4498-8F60-C32BF36D9225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altLang="en-US" sz="1500"/>
          </a:p>
        </p:txBody>
      </p:sp>
      <p:cxnSp>
        <p:nvCxnSpPr>
          <p:cNvPr id="15396" name="Straight Connector 15395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E837B3C9-394D-4124-B93F-79ACD919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1600" b="1"/>
              <a:t>Sonographer-controlled settings of the system determine frame rate:</a:t>
            </a:r>
          </a:p>
          <a:p>
            <a:pPr eaLnBrk="1" hangingPunct="1"/>
            <a:endParaRPr lang="en-US" altLang="en-US" sz="1600" b="1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1600" b="1"/>
              <a:t>               1. imaging depth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1600" b="1"/>
              <a:t>               2. number of pulses in each    			   picture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A5E7507-5AEA-4197-855D-093DC4111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434" y="381000"/>
            <a:ext cx="7536366" cy="1143000"/>
          </a:xfrm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br>
              <a:rPr sz="3400" b="1" dirty="0"/>
            </a:br>
            <a:r>
              <a:rPr sz="3400" b="1" dirty="0"/>
              <a:t>Imaging Depth</a:t>
            </a:r>
            <a:br>
              <a:rPr sz="3400" b="1" dirty="0"/>
            </a:br>
            <a:endParaRPr lang="en-US" sz="3400" b="1">
              <a:cs typeface="Arial"/>
            </a:endParaRP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486B1385-036D-4003-AEDA-880C581779E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06190" y="1598341"/>
            <a:ext cx="4510668" cy="46017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800" dirty="0"/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b="1" dirty="0"/>
              <a:t>Depth and frame rate are inversely related</a:t>
            </a:r>
            <a:endParaRPr lang="en-US" sz="2800" b="1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800" b="1" dirty="0"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2800" b="1" dirty="0"/>
              <a:t>T = # of pulses X PRP</a:t>
            </a:r>
            <a:r>
              <a:rPr lang="en-US" sz="1600" b="1" dirty="0"/>
              <a:t> frame</a:t>
            </a:r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 </a:t>
            </a:r>
            <a:endParaRPr lang="en-US" sz="1600" b="1" dirty="0">
              <a:solidFill>
                <a:schemeClr val="accent3">
                  <a:lumMod val="60000"/>
                  <a:lumOff val="40000"/>
                </a:schemeClr>
              </a:solidFill>
              <a:cs typeface="Arial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3DF9CED3-5FBC-4F4D-9BC0-6478D8742FA3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2901893511"/>
              </p:ext>
            </p:extLst>
          </p:nvPr>
        </p:nvGraphicFramePr>
        <p:xfrm>
          <a:off x="6076485" y="1526013"/>
          <a:ext cx="27432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968033" imgH="11613185" progId="">
                  <p:embed/>
                </p:oleObj>
              </mc:Choice>
              <mc:Fallback>
                <p:oleObj r:id="rId3" imgW="6968033" imgH="11613185" progId="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3DF9CED3-5FBC-4F4D-9BC0-6478D8742F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485" y="1526013"/>
                        <a:ext cx="27432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Slide Number Placeholder 6">
            <a:extLst>
              <a:ext uri="{FF2B5EF4-FFF2-40B4-BE49-F238E27FC236}">
                <a16:creationId xmlns:a16="http://schemas.microsoft.com/office/drawing/2014/main" id="{A23EFD88-FE58-43A8-8D7C-87BA5B86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F59861-7722-4654-AFD1-DC48B95088FB}" type="slidenum">
              <a:rPr lang="en-US" altLang="en-US" sz="1600">
                <a:solidFill>
                  <a:schemeClr val="tx2"/>
                </a:solidFill>
              </a:rPr>
              <a:pPr/>
              <a:t>7</a:t>
            </a:fld>
            <a:endParaRPr lang="en-US" altLang="en-US" sz="1600">
              <a:solidFill>
                <a:schemeClr val="tx2"/>
              </a:solidFill>
            </a:endParaRPr>
          </a:p>
        </p:txBody>
      </p:sp>
      <p:sp>
        <p:nvSpPr>
          <p:cNvPr id="1031" name="TextBox 7">
            <a:extLst>
              <a:ext uri="{FF2B5EF4-FFF2-40B4-BE49-F238E27FC236}">
                <a16:creationId xmlns:a16="http://schemas.microsoft.com/office/drawing/2014/main" id="{03ABA55E-058E-47A9-8DE8-48E444A51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219" y="3170663"/>
            <a:ext cx="2488581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 b="1">
                <a:solidFill>
                  <a:schemeClr val="bg1"/>
                </a:solidFill>
              </a:rPr>
              <a:t>Less time for each frame, 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</a:rPr>
              <a:t>higher frame rate.</a:t>
            </a: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D0EB528-87C4-49D4-90F7-765598292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14" y="5906429"/>
            <a:ext cx="2741342" cy="584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 b="1">
                <a:solidFill>
                  <a:schemeClr val="bg1"/>
                </a:solidFill>
              </a:rPr>
              <a:t>More time for each frame, 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</a:rPr>
              <a:t>lower frame rate.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1" name="Picture 16430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16433" name="Rectangle 16432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0C9C795D-F192-BD85-62B3-9D24500D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78" y="1201723"/>
            <a:ext cx="2322863" cy="44545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dirty="0"/>
              <a:t>Example # 1</a:t>
            </a:r>
            <a:endParaRPr lang="en-US" dirty="0">
              <a:cs typeface="Arial"/>
            </a:endParaRPr>
          </a:p>
        </p:txBody>
      </p:sp>
      <p:sp>
        <p:nvSpPr>
          <p:cNvPr id="16435" name="Rectangle 16434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6" name="Slide Number Placeholder 4">
            <a:extLst>
              <a:ext uri="{FF2B5EF4-FFF2-40B4-BE49-F238E27FC236}">
                <a16:creationId xmlns:a16="http://schemas.microsoft.com/office/drawing/2014/main" id="{8F6508C2-2F70-4101-B2EF-B09D5BFC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4572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221B12C9-3845-4BB4-9FDE-2EBEE26306E0}" type="slidenum">
              <a:rPr lang="en-US" altLang="en-US" sz="15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altLang="en-US" sz="15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cxnSp>
        <p:nvCxnSpPr>
          <p:cNvPr id="16437" name="Straight Connector 16436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20E38D7-D4E7-4C73-850D-62BC5CE6132F}"/>
              </a:ext>
            </a:extLst>
          </p:cNvPr>
          <p:cNvSpPr/>
          <p:nvPr/>
        </p:nvSpPr>
        <p:spPr>
          <a:xfrm>
            <a:off x="3731283" y="1201723"/>
            <a:ext cx="4196320" cy="4454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/>
            </a:pPr>
            <a:endParaRPr lang="en-US" sz="1600" b="1" u="sng" dirty="0">
              <a:cs typeface="Arial"/>
            </a:endParaRPr>
          </a:p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/>
            </a:pPr>
            <a:r>
              <a:rPr lang="en-US" sz="1600" b="1" dirty="0"/>
              <a:t>An u/s system creates each image with 100 separate pulses. The max. depth that requires a round-trip time (also called PRP) of 1/1,000 second.</a:t>
            </a:r>
            <a:endParaRPr lang="en-US" sz="1600" b="1" dirty="0">
              <a:cs typeface="Arial" panose="020B0604020202020204"/>
            </a:endParaRPr>
          </a:p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/>
            </a:pPr>
            <a:endParaRPr lang="en-US" sz="1600" b="1">
              <a:cs typeface="Arial" panose="020B0604020202020204"/>
            </a:endParaRPr>
          </a:p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/>
            </a:pPr>
            <a:r>
              <a:rPr lang="en-US" sz="1600" b="1" dirty="0"/>
              <a:t>T frame  =  # of pulses X PRP frame </a:t>
            </a:r>
            <a:endParaRPr lang="en-US" sz="1600" b="1" dirty="0">
              <a:cs typeface="Arial" panose="020B0604020202020204"/>
            </a:endParaRPr>
          </a:p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/>
            </a:pPr>
            <a:r>
              <a:rPr lang="en-US" sz="1600" b="1" dirty="0"/>
              <a:t>    = 100 pulses X 1/1000 sec. </a:t>
            </a:r>
            <a:endParaRPr lang="en-US" sz="1600" b="1">
              <a:cs typeface="Arial" panose="020B0604020202020204"/>
            </a:endParaRPr>
          </a:p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/>
            </a:pPr>
            <a:r>
              <a:rPr lang="en-US" sz="1600" b="1" dirty="0"/>
              <a:t>    =  1/10 sec.  and the frame rate is 10 HZ</a:t>
            </a:r>
            <a:endParaRPr lang="en-US" sz="1600" b="1" dirty="0">
              <a:cs typeface="Arial" panose="020B0604020202020204"/>
            </a:endParaRPr>
          </a:p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/>
            </a:pPr>
            <a:endParaRPr lang="en-US" sz="1600" b="1">
              <a:cs typeface="Arial" panose="020B0604020202020204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24583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 useBgFill="1">
        <p:nvSpPr>
          <p:cNvPr id="24586" name="Rectangle 2458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24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256083-AC45-4AEB-903A-49C38974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590" y="1201723"/>
            <a:ext cx="2211351" cy="4454554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>
                <a:cs typeface="Arial"/>
              </a:rPr>
              <a:t>Example # 2</a:t>
            </a:r>
            <a:endParaRPr dirty="0"/>
          </a:p>
        </p:txBody>
      </p:sp>
      <p:sp>
        <p:nvSpPr>
          <p:cNvPr id="24588" name="Rectangle 24587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1" name="Slide Number Placeholder 4">
            <a:extLst>
              <a:ext uri="{FF2B5EF4-FFF2-40B4-BE49-F238E27FC236}">
                <a16:creationId xmlns:a16="http://schemas.microsoft.com/office/drawing/2014/main" id="{EE2BDD8E-0DEA-4BA3-8F13-9D361164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8805" y="164592"/>
            <a:ext cx="477545" cy="322851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25D4ACCA-BD6D-49E2-ACC8-311094B0BA62}" type="slidenum">
              <a:rPr lang="en-US" altLang="en-US" sz="150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altLang="en-US" sz="1500"/>
          </a:p>
        </p:txBody>
      </p:sp>
      <p:cxnSp>
        <p:nvCxnSpPr>
          <p:cNvPr id="24590" name="Straight Connector 24589">
            <a:extLst>
              <a:ext uri="{FF2B5EF4-FFF2-40B4-BE49-F238E27FC236}">
                <a16:creationId xmlns:a16="http://schemas.microsoft.com/office/drawing/2014/main" id="{7FA45ACF-DABA-410D-9663-DACA842E6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25978"/>
            <a:ext cx="0" cy="320604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AC3CBB82-9252-4DDF-9998-5B357006F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283" y="1201723"/>
            <a:ext cx="4196320" cy="445455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spcAft>
                <a:spcPts val="0"/>
              </a:spcAft>
              <a:buNone/>
              <a:defRPr/>
            </a:pPr>
            <a:r>
              <a:rPr lang="en-US" sz="1600" b="1" dirty="0"/>
              <a:t>The sonographer adjusts the DOV to ½ as deep. The time of flight is 0.5/1000sec.  (½ as deep means the go-return time is ½ as long)</a:t>
            </a:r>
            <a:endParaRPr lang="en-US" sz="1600" b="1">
              <a:cs typeface="Arial"/>
            </a:endParaRPr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en-US" sz="1600" b="1"/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600" b="1" dirty="0"/>
              <a:t>The image still requires 100 pulses.</a:t>
            </a:r>
            <a:endParaRPr lang="en-US" sz="1600" b="1" dirty="0">
              <a:cs typeface="Arial"/>
            </a:endParaRPr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en-US" sz="1600" b="1"/>
          </a:p>
          <a:p>
            <a:pPr marL="274320" indent="-274320">
              <a:lnSpc>
                <a:spcPct val="110000"/>
              </a:lnSpc>
              <a:spcAft>
                <a:spcPts val="0"/>
              </a:spcAft>
              <a:buNone/>
              <a:defRPr/>
            </a:pPr>
            <a:r>
              <a:rPr lang="en-US" sz="1600" b="1" dirty="0"/>
              <a:t>          T  = # of pulses X PRP frame </a:t>
            </a:r>
            <a:endParaRPr lang="en-US" sz="1600" b="1" dirty="0">
              <a:cs typeface="Arial"/>
            </a:endParaRPr>
          </a:p>
          <a:p>
            <a:pPr marL="274320" indent="-274320">
              <a:lnSpc>
                <a:spcPct val="110000"/>
              </a:lnSpc>
              <a:spcAft>
                <a:spcPts val="0"/>
              </a:spcAft>
              <a:buNone/>
              <a:defRPr/>
            </a:pPr>
            <a:r>
              <a:rPr lang="en-US" sz="1600" b="1" dirty="0"/>
              <a:t>              =  100 pulses X 0.0005 sec.</a:t>
            </a:r>
            <a:endParaRPr lang="en-US" sz="1600" b="1" dirty="0">
              <a:cs typeface="Arial"/>
            </a:endParaRPr>
          </a:p>
          <a:p>
            <a:pPr marL="274320" indent="-274320">
              <a:lnSpc>
                <a:spcPct val="110000"/>
              </a:lnSpc>
              <a:spcAft>
                <a:spcPts val="0"/>
              </a:spcAft>
              <a:buNone/>
              <a:defRPr/>
            </a:pPr>
            <a:r>
              <a:rPr lang="en-US" sz="1600" b="1" dirty="0"/>
              <a:t>              =  0.05 sec. or 1/20 sec</a:t>
            </a:r>
          </a:p>
          <a:p>
            <a:pPr marL="274320" indent="-274320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en-US" sz="1600" b="1" dirty="0">
              <a:cs typeface="Arial"/>
            </a:endParaRPr>
          </a:p>
          <a:p>
            <a:pPr marL="274320" indent="-274320" eaLnBrk="1" fontAlgn="auto" hangingPunct="1">
              <a:lnSpc>
                <a:spcPct val="110000"/>
              </a:lnSpc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sz="1600" b="1" dirty="0"/>
              <a:t>Frame rate increases to 20 Hz and temporal resolution is better.</a:t>
            </a:r>
            <a:endParaRPr lang="en-US" sz="1600" b="1" dirty="0">
              <a:cs typeface="Arial"/>
            </a:endParaRP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17F59C-BB66-4CE5-9734-58D91C5E9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A6080D-1011-4C59-961B-86E580962EAF}">
  <ds:schemaRefs>
    <ds:schemaRef ds:uri="http://www.w3.org/XML/1998/namespace"/>
    <ds:schemaRef ds:uri="564477d5-28bc-4281-951a-a6595459d476"/>
    <ds:schemaRef ds:uri="1d628898-7c92-4313-b589-f839b19a29e6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2D038FC-ACB4-40B8-A26F-8201819B5A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28898-7c92-4313-b589-f839b19a29e6"/>
    <ds:schemaRef ds:uri="564477d5-28bc-4281-951a-a6595459d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2000</TotalTime>
  <Words>1045</Words>
  <Application>Microsoft Office PowerPoint</Application>
  <PresentationFormat>On-screen Show (4:3)</PresentationFormat>
  <Paragraphs>182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Madison</vt:lpstr>
      <vt:lpstr>Real-Time Imaging</vt:lpstr>
      <vt:lpstr>Real-Time Imaging: Frame Rate</vt:lpstr>
      <vt:lpstr>Real-Time Imaging: Frame Rate</vt:lpstr>
      <vt:lpstr>Real-Time Imaging: Frame Rate</vt:lpstr>
      <vt:lpstr>Temporal Resolution  (Hz)</vt:lpstr>
      <vt:lpstr>Settings That Determine Frame Rate</vt:lpstr>
      <vt:lpstr> Imaging Depth </vt:lpstr>
      <vt:lpstr>Example # 1</vt:lpstr>
      <vt:lpstr>Example # 2</vt:lpstr>
      <vt:lpstr>PowerPoint Presentation</vt:lpstr>
      <vt:lpstr> Pulses Per Image</vt:lpstr>
      <vt:lpstr>Pulses per Image</vt:lpstr>
      <vt:lpstr>Pulses Per Image</vt:lpstr>
      <vt:lpstr>Example</vt:lpstr>
      <vt:lpstr>Multi-focus</vt:lpstr>
      <vt:lpstr>PowerPoint Presentation</vt:lpstr>
      <vt:lpstr>PowerPoint Presentation</vt:lpstr>
      <vt:lpstr>PowerPoint Presentation</vt:lpstr>
      <vt:lpstr>PowerPoint Presentation</vt:lpstr>
      <vt:lpstr>Line Density</vt:lpstr>
      <vt:lpstr>Factors Affecting # of Pulses Required to Create an Image</vt:lpstr>
      <vt:lpstr>Resolution Advantages</vt:lpstr>
      <vt:lpstr>Flicker Fusion Rate</vt:lpstr>
      <vt:lpstr>Summary of Temporal Resolution</vt:lpstr>
    </vt:vector>
  </TitlesOfParts>
  <Company>Vanguard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Imaging</dc:title>
  <dc:creator>KStrong</dc:creator>
  <cp:lastModifiedBy>Johnson, Kathy</cp:lastModifiedBy>
  <cp:revision>368</cp:revision>
  <dcterms:created xsi:type="dcterms:W3CDTF">2005-07-14T23:14:56Z</dcterms:created>
  <dcterms:modified xsi:type="dcterms:W3CDTF">2023-09-20T02:30:15Z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0x0101003BCD649E082A6D408757A4E9A2C25346</vt:lpwstr>
  </property>
  <property fmtid="{D5CDD505-2E9C-101B-9397-08002B2CF9AE}" pid="3" name="MediaServiceImageTags">
    <vt:lpwstr/>
  </property>
</Properties>
</file>